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58" r:id="rId8"/>
  </p:sldIdLst>
  <p:sldSz cx="9144000" cy="6858000"/>
  <p:notesSz cx="6858000" cy="9144000"/>
  <p:defaultTextStyle>
    <a:lvl1pPr marL="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1pPr>
    <a:lvl2pPr marL="381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2pPr>
    <a:lvl3pPr marL="762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3pPr>
    <a:lvl4pPr marL="1143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4pPr>
    <a:lvl5pPr marL="1524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0"/>
        <a:ea typeface="SimSun" pitchFamily="0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466048618" val="757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 varScale="1">
        <p:scale>
          <a:sx n="103" d="100"/>
          <a:sy n="103" d="100"/>
        </p:scale>
        <p:origin x="1040" y="210"/>
      </p:cViewPr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4" d="100"/>
        <a:sy n="24" d="100"/>
      </p:scale>
      <p:origin x="0" y="0"/>
    </p:cViewPr>
  </p:sorterViewPr>
  <p:notesViewPr>
    <p:cSldViewPr snapToObjects="1">
      <p:cViewPr>
        <p:scale>
          <a:sx n="103" d="100"/>
          <a:sy n="103" d="100"/>
        </p:scale>
        <p:origin x="1040" y="210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png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showMasterSp="0" type="title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1"/>
          <p:cNvSpPr>
            <a:extLst>
              <a:ext uri="smNativeData">
                <pr:smNativeData xmlns:pr="smNativeData" val="SMDATA_12_aiBiVxMAAAAlAAAAZAAAAA0AAAAAkAAAAEgAAACQAAAASAAAAAAAAAABAAAAAAAAAAEAAABQAAAAAAAAAAAA4D8AAAAAAADgPwAAAAAAAOA/AAAAAAAA4D8AAAAAAADgPwAAAAAAAOA/AAAAAAAA4D8AAAAAAADgPwAAAAAAAOA/AAAAAAAA4D8CAAAAjAAAAAEAAAAAAAAAxmlbAP///wgAAAAAAAAAAAAAAAAAAAAAAAAAAAAAAAAAAAAAZAAAAAEAAABAAAAAAAAAAAAAAAAAAAAAAAAAAAAAAAAAAAAAAAAAAAAAAAAAAAAAAAAAAAAAAAAAAAAAAAAAAAAAAAAAAAAAAAAAAAAAAAAAAAAAAAAAAAAAAAAAAAAAFAAAADwAAAAAAAAAAAAAAJNOPAAe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MvLy8sMAAAAEAAAAAAAAAAAAAAAAAAAAAAAAAAeAAAAaAAAAAAAAAAAAAAAAAAAAAAAAAAAAAAAECcAABAnAAAAAAAAAAAAAAAAAAAAAAAAAAAAAAAAAAAAAAAAAAAAABQAAAAAAAAAwMD/AAAAAABkAAAAMgAAAAAAAABkAAAAAAAAAH9/fwAKAAAAHwAAAFQAAADGaVsK////AQAAAAAAAAAAAAAAAAAAAAAAAAAAAAAAAAAAAAAAAAAAk048AH9/fwCWlpYDzMzMAMDA/wB/f38AAAAAAAAAAAAAAAAAAAAAAAAAAAAhAAAAGAAAABQAAAAOAQAAAwEAAD4NAABYKQAAEAAAAA=="/>
              </a:ext>
            </a:extLst>
          </p:cNvSpPr>
          <p:nvPr/>
        </p:nvSpPr>
        <p:spPr>
          <a:xfrm>
            <a:off x="171450" y="164465"/>
            <a:ext cx="1981200" cy="6556375"/>
          </a:xfrm>
          <a:prstGeom prst="rect">
            <a:avLst/>
          </a:prstGeom>
          <a:solidFill>
            <a:schemeClr val="accent4"/>
          </a:solidFill>
          <a:ln w="1905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>
                <a:solidFill>
                  <a:srgbClr val="FFFFFF"/>
                </a:solidFill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</a:p>
        </p:txBody>
      </p:sp>
      <p:sp>
        <p:nvSpPr>
          <p:cNvPr id="3" name="Rechteck4"/>
          <p:cNvSpPr>
            <a:extLst>
              <a:ext uri="smNativeData">
                <pr:smNativeData xmlns:pr="smNativeData" val="SMDATA_12_aiBiVxMAAAAlAAAAZAAAAA0AAAAAkAAAAEgAAACQAAAASAAAAAAAAAABAAAAAAAAAAEAAABQAAAAAAAAAAAA4D8AAAAAAADgPwAAAAAAAOA/AAAAAAAA4D8AAAAAAADgPwAAAAAAAOA/AAAAAAAA4D8AAAAAAADgPwAAAAAAAOA/AAAAAAAA4D8CAAAAjAAAAAEAAAACAAAAxmlbAP///wgAAAAAAAAAANuAax/m2QJJjJhCcuOnnEAAAAAAZAAAAAEAAABAAAAAAAAAAAAAAAAAAAAAAAAAAAAAAAAAAAAAAAAAAAAAAAAAAAAAAAAAAAAAAAAAAAAAAAAAAAAAAAAAAAAAAAAAAAAAAAAAAAAAAAAAAAAAAAAAAAAAFAAAADwAAAAAAAAAAAAAAJNOPAAe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EAAAAAAAAAAAAAAAAAAAAAAAAAECcAABAnAAAAAAAAAAAAAAAAAAAAWgAAAAAAAAAAAAAAAAAAAAAAABQAAAAAAAAAwMD/AAAAAABkAAAAMgAAAAAAAABkAAAAAAAAAH9/fwAKAAAAHwAAAFQAAADGaVsK////AQAAAAAAAAAAAAAAAAAAAAAAAAAAAAAAAAAAAAAAAAAAk048AH9/fwCWlpYDzMzMAMDA/wB/f38AAAAAAAAAAAAAAAAAAAAAAAAAAAAhAAAAGAAAABQAAAAOAQAAAwEAAD4NAABYKQAAEAAAAA=="/>
              </a:ext>
            </a:extLst>
          </p:cNvSpPr>
          <p:nvPr/>
        </p:nvSpPr>
        <p:spPr>
          <a:xfrm>
            <a:off x="171450" y="164465"/>
            <a:ext cx="1981200" cy="6556375"/>
          </a:xfrm>
          <a:prstGeom prst="rect">
            <a:avLst/>
          </a:prstGeom>
          <a:blipFill rotWithShape="1">
            <a:blip xmlns:r="http://schemas.openxmlformats.org/officeDocument/2006/relationships" r:embed="rId2">
              <a:alphaModFix amt="10000"/>
            </a:blip>
            <a:srcRect/>
            <a:tile sx="100000" sy="100000" algn="tl"/>
          </a:blipFill>
          <a:ln w="1905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>
                <a:solidFill>
                  <a:srgbClr val="FFFFFF"/>
                </a:solidFill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</a:p>
        </p:txBody>
      </p:sp>
      <p:sp>
        <p:nvSpPr>
          <p:cNvPr id="4" name="Rechteck2"/>
          <p:cNvSpPr>
            <a:extLst>
              <a:ext uri="smNativeData">
                <pr:smNativeData xmlns:pr="smNativeData" val="SMDATA_12_aiBiVxMAAAAlAAAAZAAAAA0AAAAAkAAAAEgAAACQAAAASAAAAAAAAAABAAAAAAAAAAEAAABQAAAAAAAAAAAA4D8AAAAAAADgPwAAAAAAAOA/AAAAAAAA4D8AAAAAAADgPwAAAAAAAOA/AAAAAAAA4D8AAAAAAADgPwAAAAAAAOA/AAAAAAAA4D8CAAAAjAAAAAEAAAAAAAAAU0lJAP///wgAAAAAAAAAAG72VQpjL7BGrVthyx6+RjQAAAAAZAAAAAEAAABAAAAAAAAAAAAAAAAAAAAAAAAAAAAAAAAAAAAAAAAAAAAAAAAAAAAAAAAAAAAAAAAAAAAAAAAAAAAAAAAAAAAAAAAAAAAAAAAAAAAAAAAAAAAAAAAAAAAAFAAAADwAAAAAAAAAAAAAAJNOPAAe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PPu6+8MAAAAEAAAAAAAAAAAAAAAAAAAAAAAAAAeAAAAaAAAAAAAAAAAAAAAAAAAAAAAAAAAAAAAECcAABAnAAAAAAAAAAAAAAAAAAAAAAAAAAAAAAAAAAAAAAAAAAAAABQAAAAAAAAAwMD/AAAAAABkAAAAMgAAAAAAAABkAAAAAAAAAH9/fwAKAAAAHwAAAFQAAABTSUkJ////AQAAAAAAAAAAAAAAAAAAAAAAAAAAAAAAAAAAAAAAAAAAk048AH9/fwCWlpYDzMzMAMDA/wB/f38AAAAAAAAAAAAAAAAAAAAAAAAAAAAhAAAAGAAAABQAAAAgDgAAAwEAAGA3AABTKQAAEAAAAA=="/>
              </a:ext>
            </a:extLst>
          </p:cNvSpPr>
          <p:nvPr/>
        </p:nvSpPr>
        <p:spPr>
          <a:xfrm>
            <a:off x="2296160" y="164465"/>
            <a:ext cx="6705600" cy="6553200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>
                <a:solidFill>
                  <a:srgbClr val="FFFFFF"/>
                </a:solidFill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</a:p>
        </p:txBody>
      </p:sp>
      <p:sp>
        <p:nvSpPr>
          <p:cNvPr id="5" name="Rechteck3"/>
          <p:cNvSpPr>
            <a:extLst>
              <a:ext uri="smNativeData">
                <pr:smNativeData xmlns:pr="smNativeData" val="SMDATA_12_aiBiVxMAAAAlAAAAZAAAAA0AAAAAkAAAAEgAAACQAAAASAAAAAAAAAABAAAAAAAAAAEAAABQAAAAAAAAAAAA4D8AAAAAAADgPwAAAAAAAOA/AAAAAAAA4D8AAAAAAADgPwAAAAAAAOA/AAAAAAAA4D8AAAAAAADgPwAAAAAAAOA/AAAAAAAA4D8CAAAAjAAAAAEAAAACAAAAU0lJAP///wgAAAAAAAAAANuAax/m2QJJjJhCcuOnnEAAAAAAZAAAAAEAAABAAAAAAAAAAAAAAAAAAAAAAAAAAAAAAAAAAAAAAAAAAAAAAAAAAAAAAAAAAAAAAAAAAAAAAAAAAAAAAAAAAAAAAAAAAAAAAAAAAAAAAAAAAAAAAAAAAAAAFAAAADwAAAAAAAAAAAAAAJNOPAAe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EAAAAAAAAAAAAAAAAAAAAAAAAAECcAABAnAAAAAAAAAAAAAAAAAAAAUAAAAAAAAAAAAAAAAAAAAAAAABQAAAAAAAAAwMD/AAAAAABkAAAAMgAAAAAAAABkAAAAAAAAAH9/fwAKAAAAHwAAAFQAAABTSUkJ////AQAAAAAAAAAAAAAAAAAAAAAAAAAAAAAAAAAAAAAAAAAAk048AH9/fwCWlpYDzMzMAMDA/wB/f38AAAAAAAAAAAAAAAAAAAAAAAAAAAAhAAAAGAAAABQAAAAgDgAA4gAAAGA3AAAyKQAAEAAAAA=="/>
              </a:ext>
            </a:extLst>
          </p:cNvSpPr>
          <p:nvPr/>
        </p:nvSpPr>
        <p:spPr>
          <a:xfrm>
            <a:off x="2296160" y="143510"/>
            <a:ext cx="6705600" cy="6553200"/>
          </a:xfrm>
          <a:prstGeom prst="rect">
            <a:avLst/>
          </a:prstGeom>
          <a:blipFill rotWithShape="1">
            <a:blip xmlns:r="http://schemas.openxmlformats.org/officeDocument/2006/relationships" r:embed="rId3">
              <a:alphaModFix amt="20000"/>
            </a:blip>
            <a:srcRect/>
            <a:tile sx="100000" sy="100000" algn="tl"/>
          </a:blipFill>
          <a:ln w="1905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>
                <a:solidFill>
                  <a:srgbClr val="FFFFFF"/>
                </a:solidFill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</a:p>
        </p:txBody>
      </p:sp>
      <p:sp>
        <p:nvSpPr>
          <p:cNvPr id="6" name="TitlePlacehold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ICAgI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UEAAAkQ4AAIc0AAAXFwAAEAAAAA=="/>
              </a:ext>
            </a:extLst>
          </p:cNvSpPr>
          <p:nvPr>
            <p:ph type="ctrTitle"/>
          </p:nvPr>
        </p:nvSpPr>
        <p:spPr>
          <a:xfrm>
            <a:off x="2735580" y="2367915"/>
            <a:ext cx="5803265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</a:lstStyle>
          <a:p>
            <a:pPr>
              <a:defRPr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  <a:r>
              <a:t>Click to edit Master title style</a:t>
            </a:r>
          </a:p>
        </p:txBody>
      </p:sp>
      <p:sp>
        <p:nvSpPr>
          <p:cNvPr id="7" name="SubtitlePlacehold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NAg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pAQAAgw4AAOMMAAAmFwAAEAAAAA=="/>
              </a:ext>
            </a:extLst>
          </p:cNvSpPr>
          <p:nvPr>
            <p:ph type="subTitle" idx="1"/>
          </p:nvPr>
        </p:nvSpPr>
        <p:spPr>
          <a:xfrm>
            <a:off x="229235" y="2359025"/>
            <a:ext cx="1865630" cy="1403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3810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7620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1430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5240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 sz="2400"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  <a:r>
              <a:t>Click to edit Master subtitle style</a:t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IzM9P8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idx="2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l">
              <a:defRPr sz="1400"/>
            </a:pPr>
            <a:r>
              <a:t/>
            </a:r>
          </a:p>
        </p:txBody>
      </p:sp>
      <p:sp>
        <p:nvSpPr>
          <p:cNvPr id="9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CAV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idx="3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 sz="1400"/>
            </a:pPr>
            <a:r>
              <a:t/>
            </a:r>
          </a:p>
        </p:txBody>
      </p:sp>
      <p:sp>
        <p:nvSpPr>
          <p:cNvPr id="10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EoN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idx="4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r">
              <a:defRPr sz="1400"/>
            </a:pPr>
            <a:fld id="{3FB3D9B8-F6D2-E62F-9C0B-007A97456A55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EEbAAC0FwAAEAAAAA=="/>
              </a:ext>
            </a:extLst>
          </p:cNvSpPr>
          <p:nvPr>
            <p:ph type="obj" sz="quarter" idx="1"/>
          </p:nvPr>
        </p:nvSpPr>
        <p:spPr>
          <a:xfrm>
            <a:off x="457200" y="186563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chkAAEEbAACsJQAAEAAAAA=="/>
              </a:ext>
            </a:extLst>
          </p:cNvSpPr>
          <p:nvPr>
            <p:ph type="obj" sz="quarter" idx="2"/>
          </p:nvPr>
        </p:nvSpPr>
        <p:spPr>
          <a:xfrm>
            <a:off x="457200" y="413639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/HAAAegsAAHA1AACsJQAAEAAAAA=="/>
              </a:ext>
            </a:extLst>
          </p:cNvSpPr>
          <p:nvPr>
            <p:ph type="obj" sz="half" idx="3"/>
          </p:nvPr>
        </p:nvSpPr>
        <p:spPr>
          <a:xfrm>
            <a:off x="4713605" y="1865630"/>
            <a:ext cx="3973195" cy="42583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FA61-2FD2-E60C-9C0B-D959B4456A8C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HA1AAC0FwAAEAAAAA=="/>
              </a:ext>
            </a:extLst>
          </p:cNvSpPr>
          <p:nvPr>
            <p:ph type="obj" sz="half" idx="1"/>
          </p:nvPr>
        </p:nvSpPr>
        <p:spPr>
          <a:xfrm>
            <a:off x="457200" y="1865630"/>
            <a:ext cx="8229600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chkAAEEbAACsJQAAEAAAAA=="/>
              </a:ext>
            </a:extLst>
          </p:cNvSpPr>
          <p:nvPr>
            <p:ph type="obj" sz="quarter" idx="2"/>
          </p:nvPr>
        </p:nvSpPr>
        <p:spPr>
          <a:xfrm>
            <a:off x="457200" y="413639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/HAAAchkAAHA1AACsJQAAEAAAAA=="/>
              </a:ext>
            </a:extLst>
          </p:cNvSpPr>
          <p:nvPr>
            <p:ph type="obj" sz="quarter" idx="3"/>
          </p:nvPr>
        </p:nvSpPr>
        <p:spPr>
          <a:xfrm>
            <a:off x="4713605" y="413639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A790-DED2-E651-9C0B-2804E9456A7D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EEbAAC0FwAAEAAAAA=="/>
              </a:ext>
            </a:extLst>
          </p:cNvSpPr>
          <p:nvPr>
            <p:ph type="obj" sz="quarter" idx="1"/>
          </p:nvPr>
        </p:nvSpPr>
        <p:spPr>
          <a:xfrm>
            <a:off x="457200" y="186563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/HAAAegsAAHA1AAC0FwAAEAAAAA=="/>
              </a:ext>
            </a:extLst>
          </p:cNvSpPr>
          <p:nvPr>
            <p:ph type="obj" sz="quarter" idx="2"/>
          </p:nvPr>
        </p:nvSpPr>
        <p:spPr>
          <a:xfrm>
            <a:off x="4713605" y="186563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chkAAHA1AACsJQAAEAAAAA=="/>
              </a:ext>
            </a:extLst>
          </p:cNvSpPr>
          <p:nvPr>
            <p:ph type="obj" sz="half" idx="3"/>
          </p:nvPr>
        </p:nvSpPr>
        <p:spPr>
          <a:xfrm>
            <a:off x="457200" y="4136390"/>
            <a:ext cx="8229600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D7E9-A7D2-E621-9C0B-517499456A04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EABQM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HA1AACsJQAAEAAAAA=="/>
              </a:ext>
            </a:extLst>
          </p:cNvSpPr>
          <p:nvPr>
            <p:ph type="obj" idx="1"/>
          </p:nvPr>
        </p:nvSpPr>
        <p:spPr>
          <a:xfrm>
            <a:off x="457200" y="1865630"/>
            <a:ext cx="8229600" cy="42583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EBFE-B0D2-E61D-9C0B-4648A5456A13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EEbAACsJQAAEAAAAA=="/>
              </a:ext>
            </a:extLst>
          </p:cNvSpPr>
          <p:nvPr>
            <p:ph type="obj" sz="half" idx="1"/>
          </p:nvPr>
        </p:nvSpPr>
        <p:spPr>
          <a:xfrm>
            <a:off x="457200" y="1865630"/>
            <a:ext cx="3973195" cy="42583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GJnMT0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/HAAAegsAAHA1AACsJQAAEAAAAA=="/>
              </a:ext>
            </a:extLst>
          </p:cNvSpPr>
          <p:nvPr>
            <p:ph type="obj" sz="half" idx="2"/>
          </p:nvPr>
        </p:nvSpPr>
        <p:spPr>
          <a:xfrm>
            <a:off x="4713605" y="1865630"/>
            <a:ext cx="3973195" cy="42583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CIvPjw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B594-DAD2-E643-9C0B-2C16FB456A79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GxhdGU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ENsci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EQ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DI+PGE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D60F-41D2-E620-9C0B-B77598456AE2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HS/3D8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A56B-25D2-E653-9C0B-D306EB456A86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Hd3d3c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FKZ3D8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Bk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BBF5-BBD2-E64D-9C0B-4D18F5456A18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JQ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HA1AAC0FwAAEAAAAA=="/>
              </a:ext>
            </a:extLst>
          </p:cNvSpPr>
          <p:nvPr>
            <p:ph type="obj" sz="half" idx="1"/>
          </p:nvPr>
        </p:nvSpPr>
        <p:spPr>
          <a:xfrm>
            <a:off x="457200" y="1865630"/>
            <a:ext cx="8229600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chkAAHA1AACsJQAAEAAAAA=="/>
              </a:ext>
            </a:extLst>
          </p:cNvSpPr>
          <p:nvPr>
            <p:ph type="obj" sz="half" idx="2"/>
          </p:nvPr>
        </p:nvSpPr>
        <p:spPr>
          <a:xfrm>
            <a:off x="457200" y="4136390"/>
            <a:ext cx="8229600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D0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F265-2BD2-E604-9C0B-DD51BC456A88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EEbAAC0FwAAEAAAAA=="/>
              </a:ext>
            </a:extLst>
          </p:cNvSpPr>
          <p:nvPr>
            <p:ph type="obj" sz="quarter" idx="1"/>
          </p:nvPr>
        </p:nvSpPr>
        <p:spPr>
          <a:xfrm>
            <a:off x="457200" y="186563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/HAAAegsAAHA1AAC0FwAAEAAAAA=="/>
              </a:ext>
            </a:extLst>
          </p:cNvSpPr>
          <p:nvPr>
            <p:ph type="obj" sz="quarter" idx="2"/>
          </p:nvPr>
        </p:nvSpPr>
        <p:spPr>
          <a:xfrm>
            <a:off x="4713605" y="186563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PM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chkAAEEbAACsJQAAEAAAAA=="/>
              </a:ext>
            </a:extLst>
          </p:cNvSpPr>
          <p:nvPr>
            <p:ph type="obj" sz="quarter" idx="3"/>
          </p:nvPr>
        </p:nvSpPr>
        <p:spPr>
          <a:xfrm>
            <a:off x="457200" y="413639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/HAAAchkAAHA1AACsJQAAEAAAAA=="/>
              </a:ext>
            </a:extLst>
          </p:cNvSpPr>
          <p:nvPr>
            <p:ph type="obj" sz="quarter" idx="4"/>
          </p:nvPr>
        </p:nvSpPr>
        <p:spPr>
          <a:xfrm>
            <a:off x="4713605" y="413639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836F-21D2-E675-9C0B-D720CD456A82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EEbAACsJQAAEAAAAA=="/>
              </a:ext>
            </a:extLst>
          </p:cNvSpPr>
          <p:nvPr>
            <p:ph type="obj" sz="half" idx="1"/>
          </p:nvPr>
        </p:nvSpPr>
        <p:spPr>
          <a:xfrm>
            <a:off x="457200" y="1865630"/>
            <a:ext cx="3973195" cy="42583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/HAAAegsAAHA1AAC0FwAAEAAAAA=="/>
              </a:ext>
            </a:extLst>
          </p:cNvSpPr>
          <p:nvPr>
            <p:ph type="obj" sz="quarter" idx="2"/>
          </p:nvPr>
        </p:nvSpPr>
        <p:spPr>
          <a:xfrm>
            <a:off x="4713605" y="186563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/HAAAchkAAHA1AACsJQAAEAAAAA=="/>
              </a:ext>
            </a:extLst>
          </p:cNvSpPr>
          <p:nvPr>
            <p:ph type="obj" sz="quarter" idx="3"/>
          </p:nvPr>
        </p:nvSpPr>
        <p:spPr>
          <a:xfrm>
            <a:off x="4713605" y="4136390"/>
            <a:ext cx="3973195" cy="19875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3FB3BB35-7BD2-E64D-9C0B-8D18F5456AD8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Painted marb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4"/>
          <p:cNvSpPr>
            <a:extLst>
              <a:ext uri="smNativeData">
                <pr:smNativeData xmlns:pr="smNativeData" val="SMDATA_12_aiBiVxMAAAAlAAAAZAAAAA0AAAAAkAAAAEgAAACQAAAASAAAAAAAAAABAAAAAAAAAAEAAABQAAAAAAAAAAAA4D8AAAAAAADgPwAAAAAAAOA/AAAAAAAA4D8AAAAAAADgPwAAAAAAAOA/AAAAAAAA4D8AAAAAAADgPwAAAAAAAOA/AAAAAAAA4D8CAAAAjAAAAAEAAAAAAAAAxmlbAP///wgAAAAAAAAAAAAAAAAAAAAAAAAAAAAAAAAAAAAAZAAAAAEAAABAAAAAAAAAAAAAAAAAAAAAAAAAAAAAAAAAAAAAAAAAAAAAAAAAAAAAAAAAAAAAAAAAAAAAAAAAAAAAAAAAAAAAAAAAAAAAAAAAAAAAAAAAAAAAAAAAAAAAFAAAADwAAAAAAAAAAAAAAJNOPAAe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GaVsK////AQAAAAAAAAAAAAAAAAAAAAAAAAAAAAAAAAAAAAAAAAAAk048AH9/fwCWlpYDzMzMAMDA/wB/f38AAAAAAAAAAAAAAAAAAAAAAAAAAAAhAAAAGAAAABQAAACgAAAAowAAAKE3AAB3CQAAEAAAAA=="/>
              </a:ext>
            </a:extLst>
          </p:cNvSpPr>
          <p:nvPr/>
        </p:nvSpPr>
        <p:spPr>
          <a:xfrm>
            <a:off x="101600" y="103505"/>
            <a:ext cx="8941435" cy="1435100"/>
          </a:xfrm>
          <a:prstGeom prst="rect">
            <a:avLst/>
          </a:prstGeom>
          <a:solidFill>
            <a:schemeClr val="accent4"/>
          </a:solidFill>
          <a:ln w="1905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>
                <a:solidFill>
                  <a:srgbClr val="FFFFFF"/>
                </a:solidFill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</a:p>
        </p:txBody>
      </p:sp>
      <p:sp>
        <p:nvSpPr>
          <p:cNvPr id="3" name="Rechteck3"/>
          <p:cNvSpPr>
            <a:extLst>
              <a:ext uri="smNativeData">
                <pr:smNativeData xmlns:pr="smNativeData" val="SMDATA_12_aiBiVxMAAAAlAAAAZAAAAA0AAAAAkAAAAEgAAACQAAAASAAAAAAAAAABAAAAAAAAAAEAAABQAAAAAAAAAAAA4D8AAAAAAADgPwAAAAAAAOA/AAAAAAAA4D8AAAAAAADgPwAAAAAAAOA/AAAAAAAA4D8AAAAAAADgPwAAAAAAAOA/AAAAAAAA4D8CAAAAjAAAAAEAAAAAAAAAU0lJAP///wgAAAAAAAAAAAAAAAAAAAAAAAAAAAAAAAAAAAAAZAAAAAEAAABAAAAAAAAAAAAAAAAAAAAAAAAAAAAAAAAAAAAAAAAAAAAAAAAAAAAAAAAAAAAAAAAAAAAAAAAAAAAAAAAAAAAAAAAAAAAAAAAAAAAAAAAAAAAAAAAAAAAAFAAAADwAAAAAAAAAAAAAAJNOPAAe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TSUkJ////AQAAAAAAAAAAAAAAAAAAAAAAAAAAAAAAAAAAAAAAAAAAk048AH9/fwCWlpYDzMzMAMDA/wB/f38AAAAAAAAAAAAAAAAAAAAAAAAAAAAhAAAAGAAAABQAAACeAAAAJwoAAJ83AAB+KQAAEAAAAA=="/>
              </a:ext>
            </a:extLst>
          </p:cNvSpPr>
          <p:nvPr/>
        </p:nvSpPr>
        <p:spPr>
          <a:xfrm>
            <a:off x="100330" y="1650365"/>
            <a:ext cx="8941435" cy="5094605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>
                <a:solidFill>
                  <a:srgbClr val="FFFFFF"/>
                </a:solidFill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</a:p>
        </p:txBody>
      </p:sp>
      <p:sp>
        <p:nvSpPr>
          <p:cNvPr id="4" name="Rechteck1"/>
          <p:cNvSpPr>
            <a:extLst>
              <a:ext uri="smNativeData">
                <pr:smNativeData xmlns:pr="smNativeData" val="SMDATA_12_aiBiVxMAAAAlAAAAZAAAAA0AAAAAkAAAAEgAAACQAAAASAAAAAAAAAABAAAAAAAAAAEAAABQAAAAAAAAAAAA4D8AAAAAAADgPwAAAAAAAOA/AAAAAAAA4D8AAAAAAADgPwAAAAAAAOA/AAAAAAAA4D8AAAAAAADgPwAAAAAAAOA/AAAAAAAA4D8CAAAAjAAAAAEAAAACAAAAxmlbAP///wgAAAAAAAAAANuAax/m2QJJjJhCcuOnnEAAAAAAZAAAAAEAAABAAAAAAAAAAAAAAAAAAAAAAAAAAAAAAAAAAAAAAAAAAAAAAAAAAAAAAAAAAAAAAAAAAAAAAAAAAAAAAAAAAAAAAAAAAAAAAAAAAAAAAAAAAAAAAAAAAAAAFAAAADwAAAAAAAAAAAAAAJNOPAAe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ICBgIMAAAAEAAAAAAAAAAAAAAAAAAAAAAAAAAeAAAAaAAAAAEAAAAAAAAAAAAAAAAAAAAAAAAAECcAABAnAAAAAAAAAAAAAAAAAAAAUAAAAAAAAAAAAAAAAAAAAAAAABQAAAAAAAAAwMD/AAAAAABkAAAAMgAAAAAAAABkAAAAAAAAAH9/fwAKAAAAHwAAAFQAAADGaVsK////AQAAAAAAAAAAAAAAAAAAAAAAAAAAAAAAAAAAAAAAAAAAk048AH9/fwCWlpYDzMzMAMDA/wB/f38AAAAAAAAAAAAAAAAAAAAAAAAAAAAhAAAAGAAAABQAAACgAAAAowAAAKE3AAB3CQAAEAAAAA=="/>
              </a:ext>
            </a:extLst>
          </p:cNvSpPr>
          <p:nvPr/>
        </p:nvSpPr>
        <p:spPr>
          <a:xfrm>
            <a:off x="101600" y="103505"/>
            <a:ext cx="8941435" cy="1435100"/>
          </a:xfrm>
          <a:prstGeom prst="rect">
            <a:avLst/>
          </a:prstGeom>
          <a:blipFill rotWithShape="1">
            <a:blip xmlns:r="http://schemas.openxmlformats.org/officeDocument/2006/relationships" r:embed="rId1">
              <a:alphaModFix amt="20000"/>
            </a:blip>
            <a:srcRect/>
            <a:tile sx="100000" sy="100000" algn="tl"/>
          </a:blipFill>
          <a:ln w="1905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>
                <a:solidFill>
                  <a:srgbClr val="FFFFFF"/>
                </a:solidFill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</a:p>
        </p:txBody>
      </p:sp>
      <p:sp>
        <p:nvSpPr>
          <p:cNvPr id="5" name="Rechteck2"/>
          <p:cNvSpPr>
            <a:extLst>
              <a:ext uri="smNativeData">
                <pr:smNativeData xmlns:pr="smNativeData" val="SMDATA_12_aiBiVxMAAAAlAAAAZAAAAA0AAAAAkAAAAEgAAACQAAAASAAAAAAAAAABAAAAAAAAAAEAAABQAAAAAAAAAAAA4D8AAAAAAADgPwAAAAAAAOA/AAAAAAAA4D8AAAAAAADgPwAAAAAAAOA/AAAAAAAA4D8AAAAAAADgPwAAAAAAAOA/AAAAAAAA4D8CAAAAjAAAAAEAAAACAAAAU0lJAP///wgAAAAAAAAAANuAax/m2QJJjJhCcuOnnEAAAAAAZAAAAAEAAABAAAAAAAAAAAAAAAAAAAAAAAAAAAAAAAAAAAAAAAAAAAAAAAAAAAAAAAAAAAAAAAAAAAAAAAAAAAAAAAAAAAAAAAAAAAAAAAAAAAAAAAAAAAAAAAAAAAAAFAAAADwAAAAAAAAAAAAAAJNOPAAe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EAAAAAAAAAAAAAAAAAAAAAAAAAECcAABAnAAAAAAAAAAAAAAAAAAAAUAAAAAAAAAAAAAAAAAAAAAAAABQAAAAAAAAAwMD/AAAAAABkAAAAMgAAAAAAAABkAAAAAAAAAH9/fwAKAAAAHwAAAFQAAABTSUkJ////AQAAAAAAAAAAAAAAAAAAAAAAAAAAAAAAAAAAAAAAAAAAk048AH9/fwCWlpYDzMzMAMDA/wB/f38AAAAAAAAAAAAAAAAAAAAAAAAAAAAhAAAAGAAAABQAAACeAAAAJwoAAJ83AAB+KQAAEAAAAA=="/>
              </a:ext>
            </a:extLst>
          </p:cNvSpPr>
          <p:nvPr/>
        </p:nvSpPr>
        <p:spPr>
          <a:xfrm>
            <a:off x="100330" y="1650365"/>
            <a:ext cx="8941435" cy="5094605"/>
          </a:xfrm>
          <a:prstGeom prst="rect">
            <a:avLst/>
          </a:prstGeom>
          <a:blipFill rotWithShape="1">
            <a:blip xmlns:r="http://schemas.openxmlformats.org/officeDocument/2006/relationships" r:embed="rId2">
              <a:alphaModFix amt="20000"/>
            </a:blip>
            <a:srcRect/>
            <a:tile sx="100000" sy="100000" algn="tl"/>
          </a:blipFill>
          <a:ln w="1905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/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>
                <a:solidFill>
                  <a:srgbClr val="FFFFFF"/>
                </a:solidFill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</a:p>
        </p:txBody>
      </p:sp>
      <p:sp>
        <p:nvSpPr>
          <p:cNvPr id="6" name="TitlePlacehold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YCAgI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</a:lstStyle>
          <a:p>
            <a:pPr>
              <a:defRPr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  <a:r>
              <a:t>Click to edit Master title style</a:t>
            </a:r>
          </a:p>
        </p:txBody>
      </p:sp>
      <p:sp>
        <p:nvSpPr>
          <p:cNvPr id="7" name="TextPlacehold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ICAgI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HA1AACsJQAAEAAAAA=="/>
              </a:ext>
            </a:extLst>
          </p:cNvSpPr>
          <p:nvPr>
            <p:ph type="body" idx="4"/>
          </p:nvPr>
        </p:nvSpPr>
        <p:spPr>
          <a:xfrm>
            <a:off x="457200" y="1865630"/>
            <a:ext cx="8229600" cy="42583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619125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2pPr>
            <a:lvl3pPr marL="952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3pPr>
            <a:lvl4pPr marL="1333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4pPr>
            <a:lvl5pPr marL="1714500" marR="0" indent="-28575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5pPr>
          </a:lstStyle>
          <a:p>
            <a:pPr>
              <a:defRPr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  <a:r>
              <a:t>Click to edit Master text styles</a:t>
            </a:r>
          </a:p>
          <a:p>
            <a:pPr lvl="1">
              <a:defRPr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  <a:r>
              <a:t>Second level</a:t>
            </a:r>
          </a:p>
          <a:p>
            <a:pPr lvl="2">
              <a:defRPr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  <a:r>
              <a:t>Third level</a:t>
            </a:r>
          </a:p>
          <a:p>
            <a:pPr lvl="3">
              <a:defRPr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  <a:r>
              <a:t>Fourth level</a:t>
            </a:r>
          </a:p>
          <a:p>
            <a:pPr lvl="4">
              <a:defRPr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pPr>
            <a:r>
              <a:t>Fifth level</a:t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EIO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l">
              <a:defRPr sz="1400"/>
            </a:pPr>
            <a:r>
              <a:t/>
            </a:r>
          </a:p>
        </p:txBody>
      </p:sp>
      <p:sp>
        <p:nvSpPr>
          <p:cNvPr id="9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P+N/40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ctr">
              <a:defRPr sz="1400"/>
            </a:pPr>
            <a:r>
              <a:t/>
            </a:r>
          </a:p>
        </p:txBody>
      </p:sp>
      <p:sp>
        <p:nvSpPr>
          <p:cNvPr id="10" name="SlideNumb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ND///8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1pPr>
            <a:lvl2pPr marL="381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2pPr>
            <a:lvl3pPr marL="762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3pPr>
            <a:lvl4pPr marL="1143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4pPr>
            <a:lvl5pPr marL="1524000" marR="0" indent="0" algn="l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SimSun" pitchFamily="0" charset="0"/>
                <a:cs typeface="Times New Roman" pitchFamily="1" charset="0"/>
              </a:defRPr>
            </a:lvl5pPr>
          </a:lstStyle>
          <a:p>
            <a:pPr algn="r">
              <a:defRPr sz="1400"/>
            </a:pPr>
            <a:fld id="{3FB3D114-5AD2-E627-9C0B-AC729F456AF9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/>
  <p:txStyles>
    <p:titleStyle>
      <a:lvl1pPr marL="0" marR="0" indent="0" algn="ct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1pPr>
    </p:titleStyle>
    <p:bodyStyle>
      <a:lvl1pPr marL="2857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1pPr>
      <a:lvl2pPr marL="619125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2pPr>
      <a:lvl3pPr marL="95250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3pPr>
      <a:lvl4pPr marL="133350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4pPr>
      <a:lvl5pPr marL="171450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5pPr>
    </p:bodyStyle>
    <p:otherStyle>
      <a:lvl1pPr marL="2857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1pPr>
      <a:lvl2pPr marL="619125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2pPr>
      <a:lvl3pPr marL="95250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3pPr>
      <a:lvl4pPr marL="133350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16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4pPr>
      <a:lvl5pPr marL="171450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1600" b="0" i="0" u="none" strike="noStrike" kern="1" spc="0" baseline="0">
          <a:solidFill>
            <a:schemeClr val="tx1"/>
          </a:solidFill>
          <a:effectLst/>
          <a:latin typeface="Chantilly Pro Light" pitchFamily="0" charset="0"/>
          <a:ea typeface="Chantilly Pro Light" pitchFamily="0" charset="0"/>
          <a:cs typeface="Chantilly Pro Light" pitchFamily="0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UEAAAkQ4AAIc0AAAXFwAAAAAAAA=="/>
              </a:ext>
            </a:extLst>
          </p:cNvSpPr>
          <p:nvPr>
            <p:ph type="ctrTitle"/>
          </p:nvPr>
        </p:nvSpPr>
        <p:spPr>
          <a:xfrm>
            <a:off x="2735580" y="2367915"/>
            <a:ext cx="5803265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Writing Extensions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GVMc3Q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BpAQAAgw4AAOMMAAAmFwAAAAAAAA=="/>
              </a:ext>
            </a:extLst>
          </p:cNvSpPr>
          <p:nvPr>
            <p:ph type="subTitle" idx="1"/>
          </p:nvPr>
        </p:nvSpPr>
        <p:spPr>
          <a:xfrm>
            <a:off x="229235" y="2359025"/>
            <a:ext cx="1865630" cy="1403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hantilly Pro Light" pitchFamily="0" charset="0"/>
                <a:ea typeface="Chantilly Pro Light" pitchFamily="0" charset="0"/>
                <a:cs typeface="Chantilly Pro Light" pitchFamily="0" charset="0"/>
              </a:defRPr>
            </a:lvl1pPr>
            <a:lvl2pPr marL="3810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7620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1430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524000" marR="0" indent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IzM9P8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idx="12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CAV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idx="13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LAdrj8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What is an extention/When do I use it ?</a:t>
            </a: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AICAgI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HA1AACsJQAAAAAAAA=="/>
              </a:ext>
            </a:extLst>
          </p:cNvSpPr>
          <p:nvPr>
            <p:ph type="obj" idx="1"/>
          </p:nvPr>
        </p:nvSpPr>
        <p:spPr>
          <a:xfrm>
            <a:off x="457200" y="1865630"/>
            <a:ext cx="8229600" cy="42583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  <a:r>
              <a:rPr sz="2000"/>
              <a:t>Extension:  bringing forth an argument from previous speeches to the present one.  Arguments that are not Extended in each speech are Dropped and cannot be resurrected. </a:t>
            </a:r>
            <a:endParaRPr sz="2000"/>
          </a:p>
          <a:p>
            <a:pPr>
              <a:defRPr sz="2000"/>
            </a:pPr>
            <a:r>
              <a:t>What does an extension look like?</a:t>
            </a:r>
          </a:p>
          <a:p>
            <a:pPr lvl="1">
              <a:defRPr sz="2000"/>
            </a:pPr>
            <a:r>
              <a:t>Extend the Jones 16 evidence. [ Summarize it ] Recall Jones tells us that ....[Rebut any attack on Jones, or claim it went dropped or unresponded to ] . My opponent tells us that... but I say... because... The impact of this is that .... [ bettern achieve societal welfare, save more lives, etc. ]</a:t>
            </a:r>
          </a:p>
          <a:p>
            <a:pPr>
              <a:defRPr sz="2000"/>
            </a:pPr>
            <a:r>
              <a:t>Use in 1AR, NR, 2AR - especially in NR and 1AR.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EIO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P+N/40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aiBiVxMAAAAlAAAAZAAAAA8BAAAAkAAAAEgAAACQAAAASAAAAAAAAAAB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CAAI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sAEAAHA1AACwCAAAA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An Exercise</a:t>
            </a: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CWlpYKAAAAACgAAAAoAAAAZAAAAGQAAAAAAAAAzMzMAAAAAABQAAAAUAAAAGQAAABkAAAAAAAAABcAAAAUAAAAAAAAAAAAAAD/fwAA/38AAAAAAAAJAAAABAAAACAAI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egsAAHA1AACsJQAAAAAAAA=="/>
              </a:ext>
            </a:extLst>
          </p:cNvSpPr>
          <p:nvPr>
            <p:ph type="obj" idx="1"/>
          </p:nvPr>
        </p:nvSpPr>
        <p:spPr>
          <a:xfrm>
            <a:off x="457200" y="1865630"/>
            <a:ext cx="8229600" cy="42583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  <a:r>
              <a:t>Sample exercise: Get out the camp case AFF and lets write an extension based on Contention / or its key evidence....</a:t>
            </a:r>
          </a:p>
          <a:p>
            <a:pPr>
              <a:defRPr/>
            </a:pPr>
            <a:r>
              <a:t>You should pre-write extensions for all your key evidence/ contentions.</a:t>
            </a:r>
          </a:p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EIOAAA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aiBiVxMAAAAlAAAAZAAAAA8BAAAAkAAAAEgAAACQAAAASAAAAAAAAAAAAAAAAAAAAAEAAABQAAAAAAAAAAAA4D8AAAAAAADgPwAAAAAAAOA/AAAAAAAA4D8AAAAAAADgPwAAAAAAAOA/AAAAAAAA4D8AAAAAAADgPwAAAAAAAOA/AAAAAAAA4D8CAAAAjAAAAAAAAAAAAAAA+99TDP///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CWlpYKAAAAACgAAAAoAAAAZAAAAGQAAAAAAAAAzMzMAAAAAABQAAAAUAAAAGQAAABkAAAAAAAAABcAAAAUAAAAAAAAAAAAAAD/fwAA/38AAAAAAAAJAAAABAAAAP+N/40MAAAAEAAAAAAAAAAAAAAAAAAAAAAAAAAeAAAAaAAAAAAAAAAAAAAAAAAAAAAAAAAAAAAAECcAABAnAAAAAAAAAAAAAAAAAAAAAAAAAAAAAAAAAAAAAAAAAAAAABQAAAAAAAAAwMD/AAAAAABkAAAAMgAAAAAAAABkAAAAAAAAAH9/fwAKAAAAHwAAAFQAAAD731MF////AQAAAAAAAAAAAAAAAAAAAAAAAAAAAAAAAAAAAAAAAAAA////An9/fwCWlpY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FFFFFF"/>
      </a:lt1>
      <a:dk2>
        <a:srgbClr val="FFFFFF"/>
      </a:dk2>
      <a:lt2>
        <a:srgbClr val="969696"/>
      </a:lt2>
      <a:accent1>
        <a:srgbClr val="FBDF53"/>
      </a:accent1>
      <a:accent2>
        <a:srgbClr val="7F7F00"/>
      </a:accent2>
      <a:accent3>
        <a:srgbClr val="534949"/>
      </a:accent3>
      <a:accent4>
        <a:srgbClr val="C6695B"/>
      </a:accent4>
      <a:accent5>
        <a:srgbClr val="9F39C6"/>
      </a:accent5>
      <a:accent6>
        <a:srgbClr val="7F19E6"/>
      </a:accent6>
      <a:hlink>
        <a:srgbClr val="CC3300"/>
      </a:hlink>
      <a:folHlink>
        <a:srgbClr val="996600"/>
      </a:folHlink>
    </a:clrScheme>
    <a:fontScheme name="Presentation">
      <a:majorFont>
        <a:latin typeface="Chantilly Pro Light"/>
        <a:ea typeface="Chantilly Pro Light"/>
        <a:cs typeface="Chantilly Pro Light"/>
      </a:majorFont>
      <a:minorFont>
        <a:latin typeface="Chantilly Pro Light"/>
        <a:ea typeface="Chantilly Pro Light"/>
        <a:cs typeface="Chantilly Pro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FBDF53"/>
        </a:accent1>
        <a:accent2>
          <a:srgbClr val="7F7F00"/>
        </a:accent2>
        <a:accent3>
          <a:srgbClr val="534949"/>
        </a:accent3>
        <a:accent4>
          <a:srgbClr val="C6695B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999999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0D467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FFFFFF"/>
        </a:lt1>
        <a:dk2>
          <a:srgbClr val="333333"/>
        </a:dk2>
        <a:lt2>
          <a:srgbClr val="003366"/>
        </a:lt2>
        <a:accent1>
          <a:srgbClr val="3366CC"/>
        </a:accent1>
        <a:accent2>
          <a:srgbClr val="7F7F00"/>
        </a:accent2>
        <a:accent3>
          <a:srgbClr val="549536"/>
        </a:accent3>
        <a:accent4>
          <a:srgbClr val="AEAE0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FFFFFF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FFFFFF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FFFFFF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FFFFFF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C6695B"/>
        </a:accent2>
        <a:accent3>
          <a:srgbClr val="C6695B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FFFFFF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AEAE00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Murvin</cp:lastModifiedBy>
  <cp:revision>0</cp:revision>
  <dcterms:created xsi:type="dcterms:W3CDTF">2016-06-15T22:24:57Z</dcterms:created>
  <dcterms:modified xsi:type="dcterms:W3CDTF">2016-06-15T22:43:38Z</dcterms:modified>
</cp:coreProperties>
</file>