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3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48" name="Picture 24" descr="fsd fds fd su toi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346CBF"/>
                </a:solidFill>
              </a:rPr>
              <a:t>Page </a:t>
            </a:r>
            <a:fld id="{BBDC9F8D-DBB2-4BD1-9F9D-382DDE326BD9}" type="slidenum">
              <a:rPr lang="fr-FR" b="1">
                <a:solidFill>
                  <a:srgbClr val="346CBF"/>
                </a:solidFill>
              </a:rPr>
              <a:pPr/>
              <a:t>‹#›</a:t>
            </a:fld>
            <a:endParaRPr lang="fr-FR" b="1">
              <a:solidFill>
                <a:srgbClr val="346CB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Values and Value Criterion in 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3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Parts of an LD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Framework</a:t>
            </a:r>
          </a:p>
          <a:p>
            <a:pPr lvl="1"/>
            <a:r>
              <a:rPr lang="en-US" dirty="0"/>
              <a:t>Burdens</a:t>
            </a:r>
          </a:p>
          <a:p>
            <a:pPr lvl="1"/>
            <a:r>
              <a:rPr lang="en-US" dirty="0"/>
              <a:t>Values</a:t>
            </a:r>
          </a:p>
          <a:p>
            <a:pPr lvl="1"/>
            <a:r>
              <a:rPr lang="en-US" dirty="0"/>
              <a:t>Value criterion</a:t>
            </a:r>
          </a:p>
          <a:p>
            <a:r>
              <a:rPr lang="en-US" dirty="0"/>
              <a:t>Contentions</a:t>
            </a:r>
          </a:p>
          <a:p>
            <a:pPr lvl="1"/>
            <a:r>
              <a:rPr lang="en-US" dirty="0"/>
              <a:t>Claims linked to VC and thus to Value.</a:t>
            </a:r>
          </a:p>
        </p:txBody>
      </p:sp>
    </p:spTree>
    <p:extLst>
      <p:ext uri="{BB962C8B-B14F-4D97-AF65-F5344CB8AC3E}">
        <p14:creationId xmlns:p14="http://schemas.microsoft.com/office/powerpoint/2010/main" val="667018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 Value Structure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Value = Main goal for the round:</a:t>
            </a:r>
          </a:p>
          <a:p>
            <a:r>
              <a:rPr lang="en-US" b="1" dirty="0"/>
              <a:t>Value Criteria = </a:t>
            </a:r>
          </a:p>
          <a:p>
            <a:pPr lvl="1"/>
            <a:r>
              <a:rPr lang="en-US" b="1" dirty="0"/>
              <a:t>weighing mechanism ( a way to measure how well you achieve value)</a:t>
            </a:r>
          </a:p>
          <a:p>
            <a:pPr lvl="1"/>
            <a:r>
              <a:rPr lang="en-US" b="1" dirty="0"/>
              <a:t>how to achieve goal , value in round ( a method for achieving your value )</a:t>
            </a:r>
          </a:p>
          <a:p>
            <a:pPr lvl="1"/>
            <a:r>
              <a:rPr lang="en-US" b="1" dirty="0"/>
              <a:t>way to evaluate round  ( including weighting your case against your opponents) </a:t>
            </a:r>
          </a:p>
        </p:txBody>
      </p:sp>
    </p:spTree>
    <p:extLst>
      <p:ext uri="{BB962C8B-B14F-4D97-AF65-F5344CB8AC3E}">
        <p14:creationId xmlns:p14="http://schemas.microsoft.com/office/powerpoint/2010/main" val="112791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Sample Resolution:</a:t>
            </a:r>
          </a:p>
          <a:p>
            <a:pPr lvl="1"/>
            <a:r>
              <a:rPr lang="en-US" dirty="0"/>
              <a:t>Cats ,rather than dogs, provide superior companionship for the elderly </a:t>
            </a:r>
            <a:endParaRPr lang="en-US" b="1" dirty="0"/>
          </a:p>
          <a:p>
            <a:pPr lvl="1"/>
            <a:r>
              <a:rPr lang="en-US" dirty="0"/>
              <a:t>Value?</a:t>
            </a:r>
          </a:p>
          <a:p>
            <a:pPr lvl="1"/>
            <a:r>
              <a:rPr lang="en-US" dirty="0"/>
              <a:t>VC?</a:t>
            </a:r>
          </a:p>
          <a:p>
            <a:pPr lvl="1"/>
            <a:r>
              <a:rPr lang="en-US" dirty="0"/>
              <a:t>Value: companionship ( a form of  friendship or affection or love )</a:t>
            </a:r>
          </a:p>
          <a:p>
            <a:pPr lvl="1"/>
            <a:r>
              <a:rPr lang="en-US" dirty="0"/>
              <a:t>Value Criterion: quality of life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46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This can be evaluated by the measured by levels of elderly mental acuity and physical heath. I contend that elderly persons with cats for companions have lower QOL</a:t>
            </a:r>
          </a:p>
          <a:p>
            <a:pPr lvl="1"/>
            <a:r>
              <a:rPr lang="en-US" sz="2000" dirty="0"/>
              <a:t>Argument: In animals, superior companionship is characterized by the ease of  caring for the pet. The best pets largely take care of themselves. </a:t>
            </a:r>
            <a:r>
              <a:rPr lang="en-US" sz="2000" dirty="0">
                <a:solidFill>
                  <a:srgbClr val="FF0000"/>
                </a:solidFill>
              </a:rPr>
              <a:t>Is this a proper argument to use with our V and VC? </a:t>
            </a:r>
          </a:p>
          <a:p>
            <a:pPr lvl="1"/>
            <a:r>
              <a:rPr lang="en-US" sz="2000" dirty="0"/>
              <a:t>Argument: Elderly Cat owners experience higher levels of mental functioning for longer periods of time as compared to dog owners. </a:t>
            </a:r>
            <a:r>
              <a:rPr lang="en-US" sz="2000" dirty="0">
                <a:solidFill>
                  <a:srgbClr val="FF0000"/>
                </a:solidFill>
              </a:rPr>
              <a:t>Is this a proper argument to use with our V and VC?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924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Another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r>
              <a:rPr lang="en-US" sz="2400" dirty="0"/>
              <a:t>Vigilantism is justified when the government has failed to enforce the law.</a:t>
            </a:r>
          </a:p>
          <a:p>
            <a:pPr lvl="1"/>
            <a:r>
              <a:rPr lang="en-US" sz="2000" dirty="0"/>
              <a:t>V</a:t>
            </a:r>
          </a:p>
          <a:p>
            <a:pPr lvl="1"/>
            <a:r>
              <a:rPr lang="en-US" sz="2000" dirty="0"/>
              <a:t>VC</a:t>
            </a:r>
          </a:p>
          <a:p>
            <a:r>
              <a:rPr lang="en-US" sz="2400" dirty="0"/>
              <a:t>A possible set :</a:t>
            </a:r>
          </a:p>
          <a:p>
            <a:pPr lvl="1"/>
            <a:r>
              <a:rPr lang="en-US" sz="2000" dirty="0"/>
              <a:t>V = retributive justice</a:t>
            </a:r>
          </a:p>
          <a:p>
            <a:pPr lvl="1"/>
            <a:r>
              <a:rPr lang="en-US" sz="2000" dirty="0"/>
              <a:t>VC = personal security</a:t>
            </a:r>
          </a:p>
          <a:p>
            <a:r>
              <a:rPr lang="en-US" sz="2400" dirty="0"/>
              <a:t>Possible arguments?</a:t>
            </a:r>
          </a:p>
          <a:p>
            <a:pPr lvl="1"/>
            <a:r>
              <a:rPr lang="en-US" sz="2000" dirty="0"/>
              <a:t>When government fails to uphold its obligations, individuals must take care of themselves. </a:t>
            </a:r>
          </a:p>
          <a:p>
            <a:pPr lvl="1"/>
            <a:r>
              <a:rPr lang="en-US" sz="2000" dirty="0"/>
              <a:t>Victims have a right to take revenge on the person who victimized them.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574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for you to try out…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Resolved: Limiting economic inequality ought to be a more important social goal than maximizing economic freedom.</a:t>
            </a:r>
          </a:p>
        </p:txBody>
      </p:sp>
    </p:spTree>
    <p:extLst>
      <p:ext uri="{BB962C8B-B14F-4D97-AF65-F5344CB8AC3E}">
        <p14:creationId xmlns:p14="http://schemas.microsoft.com/office/powerpoint/2010/main" val="1690419689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 template</Template>
  <TotalTime>26</TotalTime>
  <Words>319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Modèle par défaut</vt:lpstr>
      <vt:lpstr>Introduction to Values and Value Criterion in LD</vt:lpstr>
      <vt:lpstr>Two Parts of an LD Case</vt:lpstr>
      <vt:lpstr>What a Value Structure is</vt:lpstr>
      <vt:lpstr>An Example</vt:lpstr>
      <vt:lpstr>Linked Arguments</vt:lpstr>
      <vt:lpstr>Another Resolution</vt:lpstr>
      <vt:lpstr>One for you to try out…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Values and Value Criterion in LD</dc:title>
  <dc:creator>Murvin Auzenne</dc:creator>
  <cp:lastModifiedBy>Murvin Auzenne</cp:lastModifiedBy>
  <cp:revision>6</cp:revision>
  <dcterms:created xsi:type="dcterms:W3CDTF">2013-06-18T02:05:59Z</dcterms:created>
  <dcterms:modified xsi:type="dcterms:W3CDTF">2023-05-16T15:24:56Z</dcterms:modified>
</cp:coreProperties>
</file>