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59" r:id="rId6"/>
    <p:sldId id="272" r:id="rId7"/>
    <p:sldId id="273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02F510-3421-490A-AE05-53D7B657B7FA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A3182D-E016-47C5-923D-4D4A0FA5B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nolimitsdebate.weebly.com/search-this-site-and-research-pag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Debate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Houston </a:t>
            </a:r>
            <a:r>
              <a:rPr lang="en-US" dirty="0" smtClean="0"/>
              <a:t>Public Library</a:t>
            </a:r>
            <a:endParaRPr lang="en-US" dirty="0"/>
          </a:p>
        </p:txBody>
      </p:sp>
      <p:pic>
        <p:nvPicPr>
          <p:cNvPr id="6147" name="Picture 3" descr="C:\Users\Murvin Work Desk\Desktop\2013-06-10_20234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828572" cy="198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Murvin Work Desk\Desktop\2013-06-10_20260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62" y="609600"/>
            <a:ext cx="31908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76450"/>
            <a:ext cx="5257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C:\Users\Murvin Work Desk\Desktop\2013-06-10_20295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86043"/>
            <a:ext cx="6542087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352800" y="1981200"/>
            <a:ext cx="5334000" cy="1447800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5142966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http://www.houstonlibrary.org/services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3554" y="4807194"/>
            <a:ext cx="5063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http://www.houstonlibrary.org/librarycard</a:t>
            </a:r>
          </a:p>
        </p:txBody>
      </p:sp>
    </p:spTree>
    <p:extLst>
      <p:ext uri="{BB962C8B-B14F-4D97-AF65-F5344CB8AC3E}">
        <p14:creationId xmlns:p14="http://schemas.microsoft.com/office/powerpoint/2010/main" val="190280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Jstor</a:t>
            </a:r>
            <a:r>
              <a:rPr lang="en-US" dirty="0" smtClean="0"/>
              <a:t> advanced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1538288"/>
            <a:ext cx="6505575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9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Another Search Narrowing </a:t>
            </a:r>
            <a:r>
              <a:rPr lang="en-US" dirty="0" err="1" smtClean="0"/>
              <a:t>Feasture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43338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52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Access to other Academic Sources</a:t>
            </a:r>
            <a:endParaRPr lang="en-US" dirty="0"/>
          </a:p>
        </p:txBody>
      </p:sp>
      <p:pic>
        <p:nvPicPr>
          <p:cNvPr id="9219" name="Picture 3" descr="C:\Users\Murvin Work Desk\Desktop\2013-06-10_20461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6295239" cy="177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" y="509016"/>
            <a:ext cx="798195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ft Arrow 3"/>
          <p:cNvSpPr/>
          <p:nvPr/>
        </p:nvSpPr>
        <p:spPr>
          <a:xfrm>
            <a:off x="7848600" y="2736947"/>
            <a:ext cx="71913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5049633"/>
            <a:ext cx="4822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http://www.houstonlibrary.org/research</a:t>
            </a:r>
          </a:p>
        </p:txBody>
      </p:sp>
    </p:spTree>
    <p:extLst>
      <p:ext uri="{BB962C8B-B14F-4D97-AF65-F5344CB8AC3E}">
        <p14:creationId xmlns:p14="http://schemas.microsoft.com/office/powerpoint/2010/main" val="12288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If your are signed up with the NFL…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00087"/>
            <a:ext cx="44958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2705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6-Point Star 4"/>
          <p:cNvSpPr/>
          <p:nvPr/>
        </p:nvSpPr>
        <p:spPr>
          <a:xfrm>
            <a:off x="3581400" y="4267200"/>
            <a:ext cx="314058" cy="4572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Getting Linked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60769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3881660" y="4343400"/>
            <a:ext cx="4572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40481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129674"/>
            <a:ext cx="73437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ft Arrow 3"/>
          <p:cNvSpPr/>
          <p:nvPr/>
        </p:nvSpPr>
        <p:spPr>
          <a:xfrm>
            <a:off x="2590800" y="225590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sample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1"/>
            <a:ext cx="56197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9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Run down this article and be able to tell me about the abstract (summary)</a:t>
            </a:r>
          </a:p>
          <a:p>
            <a:r>
              <a:rPr lang="en-US" dirty="0" smtClean="0"/>
              <a:t>“Just </a:t>
            </a:r>
            <a:r>
              <a:rPr lang="en-US" dirty="0"/>
              <a:t>Say No to </a:t>
            </a:r>
            <a:r>
              <a:rPr lang="en-US" dirty="0" smtClean="0"/>
              <a:t>Retribution” </a:t>
            </a:r>
            <a:r>
              <a:rPr lang="en-US" dirty="0"/>
              <a:t>[article] </a:t>
            </a:r>
          </a:p>
          <a:p>
            <a:r>
              <a:rPr lang="en-US" dirty="0"/>
              <a:t> Buffalo Criminal Law Review, Vol. 7, Issue 1 (2003), pp. 17-84</a:t>
            </a:r>
          </a:p>
          <a:p>
            <a:r>
              <a:rPr lang="en-US" dirty="0"/>
              <a:t> Rubin, Edward</a:t>
            </a:r>
          </a:p>
          <a:p>
            <a:r>
              <a:rPr lang="en-US" dirty="0"/>
              <a:t> 7 Buff. Crim. L. Rev. 17 (2003-2004)</a:t>
            </a:r>
          </a:p>
          <a:p>
            <a:r>
              <a:rPr lang="en-US" dirty="0" smtClean="0"/>
              <a:t>ALSO, work with a partner or alone and find a new Negative article using the new resources form this lecture….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1" y="4672194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http://nolimitsdebate.weebly.com/search-this-site-and-research-page.html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Extensions and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600200"/>
            <a:ext cx="7105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11304"/>
            <a:ext cx="46863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9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3810000" cy="3049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Arrow 3"/>
          <p:cNvSpPr/>
          <p:nvPr/>
        </p:nvSpPr>
        <p:spPr>
          <a:xfrm>
            <a:off x="1600200" y="295808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14600"/>
            <a:ext cx="41433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267200" y="3657600"/>
            <a:ext cx="2362200" cy="609600"/>
          </a:xfrm>
          <a:prstGeom prst="ellipse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0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Google, but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6431280" cy="381304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7762"/>
            <a:ext cx="5362575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ft Arrow 3"/>
          <p:cNvSpPr/>
          <p:nvPr/>
        </p:nvSpPr>
        <p:spPr>
          <a:xfrm>
            <a:off x="4419600" y="2057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943600" y="1600200"/>
            <a:ext cx="609600" cy="1589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829270"/>
            <a:ext cx="1385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Advanced </a:t>
            </a:r>
          </a:p>
          <a:p>
            <a:r>
              <a:rPr lang="en-US" dirty="0" smtClean="0"/>
              <a:t>Search </a:t>
            </a:r>
          </a:p>
          <a:p>
            <a:r>
              <a:rPr lang="en-US" dirty="0" smtClean="0"/>
              <a:t>Button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1491996" y="33390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Search In GS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5815" y="786034"/>
            <a:ext cx="5078408" cy="367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7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to Search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goes back to your topic analysis/brainstorm notes</a:t>
            </a:r>
          </a:p>
          <a:p>
            <a:r>
              <a:rPr lang="en-US" dirty="0" smtClean="0"/>
              <a:t>“What comes to mind when you think about X?” </a:t>
            </a:r>
          </a:p>
          <a:p>
            <a:pPr lvl="1"/>
            <a:r>
              <a:rPr lang="en-US" dirty="0" smtClean="0"/>
              <a:t>X is a term of phrase from the resolution.</a:t>
            </a:r>
          </a:p>
          <a:p>
            <a:pPr lvl="1"/>
            <a:r>
              <a:rPr lang="en-US" dirty="0" smtClean="0"/>
              <a:t>Keep a list of responses.</a:t>
            </a:r>
          </a:p>
          <a:p>
            <a:pPr lvl="1"/>
            <a:r>
              <a:rPr lang="en-US" dirty="0" smtClean="0"/>
              <a:t>When you have finished, go back over the list and star the ones that look useful.</a:t>
            </a:r>
          </a:p>
          <a:p>
            <a:pPr lvl="1"/>
            <a:r>
              <a:rPr lang="en-US" dirty="0" smtClean="0"/>
              <a:t>These are the terms you will use to begin your research.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What do I do first?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a general overview</a:t>
            </a:r>
          </a:p>
          <a:p>
            <a:pPr lvl="1"/>
            <a:r>
              <a:rPr lang="en-US" dirty="0" smtClean="0"/>
              <a:t>Wikipedia is a good place to start, but DON’T quote in round.</a:t>
            </a:r>
          </a:p>
          <a:p>
            <a:pPr lvl="1"/>
            <a:r>
              <a:rPr lang="en-US" dirty="0" smtClean="0"/>
              <a:t>Little note taking/ card cutting at this stage.</a:t>
            </a:r>
          </a:p>
          <a:p>
            <a:pPr lvl="1"/>
            <a:r>
              <a:rPr lang="en-US" dirty="0" smtClean="0"/>
              <a:t>Add new terms, key phrases to your list from the brainstorming sessions.</a:t>
            </a:r>
          </a:p>
          <a:p>
            <a:r>
              <a:rPr lang="en-US" dirty="0" smtClean="0"/>
              <a:t>Try to find 2 or 3 key articles you can use in writing your case, but DON’T get roped into anything at this stage. Keep your options open.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876800"/>
            <a:ext cx="8183880" cy="1158240"/>
          </a:xfrm>
        </p:spPr>
        <p:txBody>
          <a:bodyPr/>
          <a:lstStyle/>
          <a:p>
            <a:r>
              <a:rPr lang="en-US" dirty="0" smtClean="0"/>
              <a:t>Key words/Choosing an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2" y="457200"/>
            <a:ext cx="62103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433512" y="4800600"/>
            <a:ext cx="1004888" cy="381000"/>
          </a:xfrm>
          <a:prstGeom prst="ellipse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Article and what to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1"/>
            <a:ext cx="62960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066800" y="304800"/>
            <a:ext cx="6858000" cy="1219200"/>
          </a:xfrm>
          <a:prstGeom prst="ellipse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167</TotalTime>
  <Words>306</Words>
  <Application>Microsoft Office PowerPoint</Application>
  <PresentationFormat>On-screen Show (4:3)</PresentationFormat>
  <Paragraphs>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Debate Research</vt:lpstr>
      <vt:lpstr>Useful Extensions and Services</vt:lpstr>
      <vt:lpstr>PowerPoint Presentation</vt:lpstr>
      <vt:lpstr>NOT Google, but ….</vt:lpstr>
      <vt:lpstr>Advanced Search In GS</vt:lpstr>
      <vt:lpstr>What to Search for?</vt:lpstr>
      <vt:lpstr>What do I do first?</vt:lpstr>
      <vt:lpstr>Key words/Choosing an article</vt:lpstr>
      <vt:lpstr>The Article and what to notice</vt:lpstr>
      <vt:lpstr>The Houston Public Library</vt:lpstr>
      <vt:lpstr>Jstor advanced search</vt:lpstr>
      <vt:lpstr>Another Search Narrowing Feasture</vt:lpstr>
      <vt:lpstr>Access to other Academic Sources</vt:lpstr>
      <vt:lpstr>If your are signed up with the NFL…</vt:lpstr>
      <vt:lpstr>Getting Linked Up…</vt:lpstr>
      <vt:lpstr>PowerPoint Presentation</vt:lpstr>
      <vt:lpstr>A sample result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Research</dc:title>
  <dc:creator>Murvin Auzenne</dc:creator>
  <cp:lastModifiedBy>Murvin Auzenne</cp:lastModifiedBy>
  <cp:revision>38</cp:revision>
  <dcterms:created xsi:type="dcterms:W3CDTF">2013-06-11T01:12:47Z</dcterms:created>
  <dcterms:modified xsi:type="dcterms:W3CDTF">2014-06-12T17:39:51Z</dcterms:modified>
</cp:coreProperties>
</file>