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7" r:id="rId5"/>
    <p:sldId id="268" r:id="rId6"/>
    <p:sldId id="259" r:id="rId7"/>
    <p:sldId id="260" r:id="rId8"/>
    <p:sldId id="262" r:id="rId9"/>
    <p:sldId id="263" r:id="rId10"/>
    <p:sldId id="269" r:id="rId11"/>
    <p:sldId id="270" r:id="rId12"/>
    <p:sldId id="264" r:id="rId13"/>
    <p:sldId id="261" r:id="rId1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64" autoAdjust="0"/>
  </p:normalViewPr>
  <p:slideViewPr>
    <p:cSldViewPr>
      <p:cViewPr varScale="1">
        <p:scale>
          <a:sx n="101" d="100"/>
          <a:sy n="101" d="100"/>
        </p:scale>
        <p:origin x="-19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72CB-E0BF-4B98-B768-8A03DE26478F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AC812D7-C4F6-4B1B-86C8-125372657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72CB-E0BF-4B98-B768-8A03DE26478F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12D7-C4F6-4B1B-86C8-125372657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72CB-E0BF-4B98-B768-8A03DE26478F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12D7-C4F6-4B1B-86C8-125372657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72CB-E0BF-4B98-B768-8A03DE26478F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AC812D7-C4F6-4B1B-86C8-125372657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72CB-E0BF-4B98-B768-8A03DE26478F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12D7-C4F6-4B1B-86C8-1253726577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72CB-E0BF-4B98-B768-8A03DE26478F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12D7-C4F6-4B1B-86C8-125372657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72CB-E0BF-4B98-B768-8A03DE26478F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AC812D7-C4F6-4B1B-86C8-1253726577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72CB-E0BF-4B98-B768-8A03DE26478F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12D7-C4F6-4B1B-86C8-125372657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72CB-E0BF-4B98-B768-8A03DE26478F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12D7-C4F6-4B1B-86C8-125372657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72CB-E0BF-4B98-B768-8A03DE26478F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12D7-C4F6-4B1B-86C8-125372657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72CB-E0BF-4B98-B768-8A03DE26478F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12D7-C4F6-4B1B-86C8-1253726577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44772CB-E0BF-4B98-B768-8A03DE26478F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AC812D7-C4F6-4B1B-86C8-1253726577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nfltv.org/2010/03/15/learning-ld-debat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nfltv.org/2012/02/24/laird-lewis-invitational-ld-final-round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nfltv.org/2012/02/24/laird-lewis-invitational-ld-final-round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LD Debate?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are the elements of a proper argument?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819400"/>
            <a:ext cx="46196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990600" y="1905000"/>
            <a:ext cx="655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Gives support for that argument in terms of some reason why this argument is true, and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3886200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Its logical!  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are the elements of a proper argument?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951663"/>
            <a:ext cx="6553200" cy="390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9201" y="16764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Explicitly explains the importance of this argument in terms of how the argument proves the position true or how the implications of the argument affects people.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arguments are warranted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Analytical warrants – it logical!</a:t>
            </a:r>
          </a:p>
          <a:p>
            <a:r>
              <a:rPr lang="en-US" dirty="0" smtClean="0"/>
              <a:t>Empirical warrants – here are examples that collectively prove the general point</a:t>
            </a:r>
          </a:p>
          <a:p>
            <a:r>
              <a:rPr lang="en-US" dirty="0" smtClean="0"/>
              <a:t>Psychological warrants – here is why people tend to act this way.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253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Jumping in: The </a:t>
            </a:r>
            <a:r>
              <a:rPr lang="en-US" dirty="0" smtClean="0"/>
              <a:t>Demo round </a:t>
            </a:r>
            <a:r>
              <a:rPr lang="en-US" dirty="0" smtClean="0"/>
              <a:t>and flowing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flowing</a:t>
            </a:r>
            <a:r>
              <a:rPr lang="en-US" dirty="0" smtClean="0"/>
              <a:t>?</a:t>
            </a:r>
          </a:p>
          <a:p>
            <a:r>
              <a:rPr lang="en-US" b="1" u="sng" dirty="0" smtClean="0"/>
              <a:t>Strongly suggested follow up </a:t>
            </a:r>
            <a:r>
              <a:rPr lang="en-US" dirty="0" smtClean="0"/>
              <a:t>– Go to the class website here:</a:t>
            </a:r>
          </a:p>
          <a:p>
            <a:r>
              <a:rPr lang="en-US" dirty="0">
                <a:hlinkClick r:id="rId2"/>
              </a:rPr>
              <a:t>http://nfltv.org/2010/03/15/learning-ld-debate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Specifically look at their Demo Debate. It will reinforce things we talked about and offer other basic ideas and techniques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First it is Debate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46" y="1524000"/>
            <a:ext cx="6858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38600" y="559593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But </a:t>
            </a:r>
            <a:r>
              <a:rPr lang="en-US" b="1" dirty="0" smtClean="0">
                <a:solidFill>
                  <a:srgbClr val="0070C0"/>
                </a:solidFill>
              </a:rPr>
              <a:t>NOT THIS !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36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Policy Resolutions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39624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05400" y="16764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Its about the plan – advantages/disadvantages/solving a problem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2971800"/>
            <a:ext cx="358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Resolved: The United States Federal Government should substantially increase its democracy assistance for one or more of the following: Bahrain, Egypt, Libya, Syria, Tunisia, Yemen.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Public Forum Resolution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5815061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4800" y="52578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Resolved: Stand Your Ground laws are a legitimate expansion of the doctrine of self defense.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LD Resolutions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547687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14400" y="54102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government has the obligation to lessen the economic gap between its rich and poor citizens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Organization of an LD 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hlinkClick r:id="rId2"/>
              </a:rPr>
              <a:t>Affirmative Constructive- </a:t>
            </a:r>
            <a:r>
              <a:rPr lang="en-US" dirty="0" smtClean="0"/>
              <a:t> [4:50] 6 </a:t>
            </a:r>
            <a:r>
              <a:rPr lang="en-US" dirty="0" smtClean="0"/>
              <a:t>minutes</a:t>
            </a:r>
          </a:p>
          <a:p>
            <a:r>
              <a:rPr lang="en-US" dirty="0" smtClean="0">
                <a:hlinkClick r:id="rId2"/>
              </a:rPr>
              <a:t>Negative Cross Examination of Affirmative- </a:t>
            </a:r>
            <a:r>
              <a:rPr lang="en-US" dirty="0" smtClean="0"/>
              <a:t> [ 9:50] 3 </a:t>
            </a:r>
            <a:r>
              <a:rPr lang="en-US" dirty="0" smtClean="0"/>
              <a:t>minutes</a:t>
            </a:r>
          </a:p>
          <a:p>
            <a:r>
              <a:rPr lang="en-US" dirty="0" smtClean="0"/>
              <a:t>Negative Constructive- 7 minutes</a:t>
            </a:r>
          </a:p>
          <a:p>
            <a:r>
              <a:rPr lang="en-US" dirty="0" smtClean="0"/>
              <a:t>Affirmative Cross Examination of Negative- 3 minutes</a:t>
            </a:r>
          </a:p>
          <a:p>
            <a:r>
              <a:rPr lang="en-US" dirty="0" smtClean="0">
                <a:hlinkClick r:id="rId2"/>
              </a:rPr>
              <a:t>First Affirmative Rebuttal- </a:t>
            </a:r>
            <a:r>
              <a:rPr lang="en-US" dirty="0" smtClean="0"/>
              <a:t> [28:45] 4 </a:t>
            </a:r>
            <a:r>
              <a:rPr lang="en-US" dirty="0" smtClean="0"/>
              <a:t>minutes</a:t>
            </a:r>
          </a:p>
          <a:p>
            <a:r>
              <a:rPr lang="en-US" dirty="0" smtClean="0"/>
              <a:t>Negative Rebuttal- 6 minutes</a:t>
            </a:r>
          </a:p>
          <a:p>
            <a:r>
              <a:rPr lang="en-US" dirty="0" smtClean="0"/>
              <a:t>Second Affirmative Rebuttal- 3 minutes</a:t>
            </a:r>
          </a:p>
          <a:p>
            <a:r>
              <a:rPr lang="en-US" dirty="0" smtClean="0"/>
              <a:t>Throughout the debate, each speaker will have a specified amount of preparation time, usually 4 minutes.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an ld case is organized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1. </a:t>
            </a:r>
            <a:r>
              <a:rPr lang="en-US" dirty="0" smtClean="0">
                <a:hlinkClick r:id="rId2"/>
              </a:rPr>
              <a:t>Opening</a:t>
            </a:r>
            <a:endParaRPr lang="en-US" dirty="0" smtClean="0"/>
          </a:p>
          <a:p>
            <a:r>
              <a:rPr lang="en-US" dirty="0" smtClean="0"/>
              <a:t>2. statement of the resolution</a:t>
            </a:r>
          </a:p>
          <a:p>
            <a:r>
              <a:rPr lang="en-US" dirty="0" smtClean="0"/>
              <a:t>3. Value</a:t>
            </a:r>
          </a:p>
          <a:p>
            <a:r>
              <a:rPr lang="en-US" dirty="0" smtClean="0"/>
              <a:t>4. Value Criterion (standard)</a:t>
            </a:r>
          </a:p>
          <a:p>
            <a:r>
              <a:rPr lang="en-US" dirty="0" smtClean="0"/>
              <a:t>5. Definitions</a:t>
            </a:r>
          </a:p>
          <a:p>
            <a:r>
              <a:rPr lang="en-US" dirty="0" smtClean="0"/>
              <a:t>6. (Optional) observations</a:t>
            </a:r>
          </a:p>
          <a:p>
            <a:r>
              <a:rPr lang="en-US" dirty="0" smtClean="0"/>
              <a:t>7. </a:t>
            </a:r>
            <a:r>
              <a:rPr lang="en-US" dirty="0" smtClean="0">
                <a:hlinkClick r:id="rId2"/>
              </a:rPr>
              <a:t>Contentions and </a:t>
            </a:r>
            <a:r>
              <a:rPr lang="en-US" dirty="0" err="1" smtClean="0">
                <a:hlinkClick r:id="rId2"/>
              </a:rPr>
              <a:t>subpoints</a:t>
            </a:r>
            <a:endParaRPr lang="en-US" dirty="0" smtClean="0"/>
          </a:p>
          <a:p>
            <a:r>
              <a:rPr lang="en-US" dirty="0" smtClean="0"/>
              <a:t>8. Closing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an argument in Formal Debate?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Starting with an example performance:</a:t>
            </a:r>
          </a:p>
          <a:p>
            <a:r>
              <a:rPr lang="en-US" dirty="0" smtClean="0"/>
              <a:t>Resolved: Students should not be allowed to bring their </a:t>
            </a:r>
            <a:r>
              <a:rPr lang="en-US" dirty="0" err="1" smtClean="0"/>
              <a:t>cel</a:t>
            </a:r>
            <a:r>
              <a:rPr lang="en-US" dirty="0" smtClean="0"/>
              <a:t> phones to school.</a:t>
            </a:r>
          </a:p>
          <a:p>
            <a:r>
              <a:rPr lang="en-US" dirty="0" smtClean="0"/>
              <a:t>Three good arguments for this would be?</a:t>
            </a:r>
          </a:p>
          <a:p>
            <a:endParaRPr lang="en-US" dirty="0" smtClean="0"/>
          </a:p>
          <a:p>
            <a:r>
              <a:rPr lang="en-US" dirty="0" smtClean="0"/>
              <a:t>Three good arguments against this would be?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746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are the elements of a proper argument?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of the fully formed arguments we developed :</a:t>
            </a:r>
          </a:p>
          <a:p>
            <a:pPr lvl="1"/>
            <a:r>
              <a:rPr lang="en-US" dirty="0" smtClean="0"/>
              <a:t>Makes a statement of possible truth , then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276600"/>
            <a:ext cx="380047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23953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233</TotalTime>
  <Words>429</Words>
  <Application>Microsoft Office PowerPoint</Application>
  <PresentationFormat>On-screen Show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Trek</vt:lpstr>
      <vt:lpstr>What is LD Debate?</vt:lpstr>
      <vt:lpstr>First it is Debate</vt:lpstr>
      <vt:lpstr>Policy Resolutions</vt:lpstr>
      <vt:lpstr>Public Forum Resolution</vt:lpstr>
      <vt:lpstr>LD Resolutions</vt:lpstr>
      <vt:lpstr>The Organization of an LD Round</vt:lpstr>
      <vt:lpstr>how an ld case is organized</vt:lpstr>
      <vt:lpstr>What is an argument in Formal Debate?</vt:lpstr>
      <vt:lpstr>What are the elements of a proper argument?</vt:lpstr>
      <vt:lpstr>What are the elements of a proper argument?</vt:lpstr>
      <vt:lpstr>What are the elements of a proper argument?</vt:lpstr>
      <vt:lpstr>How arguments are warranted</vt:lpstr>
      <vt:lpstr>Jumping in: The Demo round and flowing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LD Debate?</dc:title>
  <dc:creator>Murvin Auzenne</dc:creator>
  <cp:lastModifiedBy>Murvin Auzenne</cp:lastModifiedBy>
  <cp:revision>34</cp:revision>
  <cp:lastPrinted>2012-06-16T15:49:56Z</cp:lastPrinted>
  <dcterms:created xsi:type="dcterms:W3CDTF">2012-06-16T03:45:56Z</dcterms:created>
  <dcterms:modified xsi:type="dcterms:W3CDTF">2013-06-05T14:44:03Z</dcterms:modified>
</cp:coreProperties>
</file>