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59" r:id="rId4"/>
    <p:sldId id="264" r:id="rId5"/>
    <p:sldId id="258" r:id="rId6"/>
    <p:sldId id="260" r:id="rId7"/>
    <p:sldId id="266" r:id="rId8"/>
    <p:sldId id="263" r:id="rId9"/>
    <p:sldId id="268" r:id="rId10"/>
    <p:sldId id="269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0906E850-9D8A-4E2A-982D-94AD36375A14}" type="datetimeFigureOut">
              <a:rPr lang="en-US"/>
              <a:pPr/>
              <a:t>6/18/2013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0E97D6B7-39FC-44A1-831E-9ACBE12D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20169-A6C8-4C24-A5E6-5AB07778B2BE}" type="datetime4">
              <a:rPr lang="en-US"/>
              <a:pPr>
                <a:defRPr/>
              </a:pPr>
              <a:t>June 18, 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FED4-10C3-4DB1-AB82-C2936D43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312-0323-47E0-A547-72C92E4F95B6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7B14-2C80-4F97-93E7-AAF28425E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C88F-1A34-4988-9733-E2126A092497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9406-8CE4-4D48-BEA3-8DACE183C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ABA65-BAE4-43B9-886A-8EB7080A8D77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F1A1-49C9-4F7B-8531-7B968E364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57E6-1F7B-4C12-9801-E69242F49C22}" type="datetime4">
              <a:rPr lang="en-US"/>
              <a:pPr>
                <a:defRPr/>
              </a:pPr>
              <a:t>June 18, 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41844-5417-45EE-B3AD-618E3E62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E749-2DBE-4792-ADBF-5DDEBBAE56BA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8611F-5865-43EA-855E-E67000643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1E150-DDA9-4351-9B1A-61ABD12402FB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CD05-4954-42A3-B243-3444F0758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21A3-A8A3-48E4-A7EF-93B3E1E3C857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F15C-08EB-453E-9629-EF37AC2C3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58EF-9D68-4F00-AF95-37CBD74E6F45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EEE-F572-4860-B594-7D54758D2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AC6F-917D-420D-9F72-D26D85027B64}" type="datetime4">
              <a:rPr lang="en-US"/>
              <a:pPr>
                <a:defRPr/>
              </a:pPr>
              <a:t>June 18, 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591472-C5B6-432A-942F-07442B836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B4FF-B1B5-4830-B82D-4647350068CB}" type="datetime4">
              <a:rPr lang="en-US"/>
              <a:pPr>
                <a:defRPr/>
              </a:pPr>
              <a:t>June 18, 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05FA-3463-473B-8B2D-52F1F3249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1707581-043C-4FFB-A1DF-8E3DB637508B}" type="datetime4">
              <a:rPr lang="en-US"/>
              <a:pPr>
                <a:defRPr/>
              </a:pPr>
              <a:t>June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DA09329-6C07-472E-A1BB-BF80C2183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63" r:id="rId9"/>
    <p:sldLayoutId id="2147483654" r:id="rId10"/>
    <p:sldLayoutId id="214748365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Refutation basics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t>BY KENI SABATH FOR NO LIMITS DEBATE CAMP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Nations should open their borders to immigration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Silence means consent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Science is more dangerous than religion.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it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935688"/>
          </a:xfrm>
        </p:spPr>
        <p:txBody>
          <a:bodyPr/>
          <a:lstStyle/>
          <a:p>
            <a:r>
              <a:rPr lang="en-US" sz="2000" dirty="0"/>
              <a:t>Offensive arguments v. Defensive arguments</a:t>
            </a:r>
          </a:p>
          <a:p>
            <a:r>
              <a:rPr lang="en-US" sz="2000" dirty="0"/>
              <a:t>Why I win v. Why  I don’t lose</a:t>
            </a:r>
          </a:p>
          <a:p>
            <a:r>
              <a:rPr lang="en-US" sz="2000" dirty="0"/>
              <a:t>To win </a:t>
            </a:r>
            <a:r>
              <a:rPr lang="en-US" sz="2000" dirty="0"/>
              <a:t>a debate</a:t>
            </a:r>
            <a:r>
              <a:rPr lang="en-US" sz="2000" dirty="0"/>
              <a:t>, you must show both why you win and why the other team’s arguments don’t mean that you lose.</a:t>
            </a:r>
          </a:p>
          <a:p>
            <a:r>
              <a:rPr lang="en-US" sz="2000" dirty="0"/>
              <a:t>Speaker 1: Bananas are better than apples because they contain </a:t>
            </a:r>
            <a:r>
              <a:rPr lang="en-US" sz="2000" dirty="0" smtClean="0"/>
              <a:t>more potassium</a:t>
            </a:r>
            <a:r>
              <a:rPr lang="en-US" sz="2000" dirty="0"/>
              <a:t>.</a:t>
            </a:r>
          </a:p>
          <a:p>
            <a:r>
              <a:rPr lang="en-US" sz="2000" dirty="0"/>
              <a:t>Speaker 2: Circles are better than squares because their shape is </a:t>
            </a:r>
            <a:r>
              <a:rPr lang="en-US" sz="2000" dirty="0" smtClean="0"/>
              <a:t>more pleasing </a:t>
            </a:r>
            <a:r>
              <a:rPr lang="en-US" sz="2000" dirty="0"/>
              <a:t>to the eye.</a:t>
            </a:r>
            <a:endParaRPr lang="en-US" sz="2000" dirty="0" smtClean="0"/>
          </a:p>
          <a:p>
            <a:r>
              <a:rPr lang="en-US" sz="2000" dirty="0" smtClean="0"/>
              <a:t>NO Clash!</a:t>
            </a:r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So Refutation is  why  I don’t lose, why they are wrong.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8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325" y="1096963"/>
            <a:ext cx="3200400" cy="2494376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OFFENSE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LINK TURN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IMPACT TURN</a:t>
            </a:r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CASE TURN</a:t>
            </a:r>
          </a:p>
          <a:p>
            <a:pPr marL="0" indent="0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588" y="1096963"/>
            <a:ext cx="3200400" cy="3713162"/>
          </a:xfrm>
        </p:spPr>
        <p:txBody>
          <a:bodyPr>
            <a:normAutofit/>
          </a:bodyPr>
          <a:lstStyle/>
          <a:p>
            <a:pPr marL="0" indent="0"/>
            <a:r>
              <a:rPr lang="en-US" smtClean="0"/>
              <a:t>DEFENSE</a:t>
            </a:r>
          </a:p>
          <a:p>
            <a:pPr marL="0" indent="0">
              <a:buFont typeface="Arial" charset="0"/>
              <a:buChar char="•"/>
            </a:pPr>
            <a:r>
              <a:rPr lang="en-US" smtClean="0"/>
              <a:t>NO LINK</a:t>
            </a:r>
          </a:p>
          <a:p>
            <a:pPr marL="0" indent="0">
              <a:buFont typeface="Arial" charset="0"/>
              <a:buChar char="•"/>
            </a:pPr>
            <a:r>
              <a:rPr lang="en-US" smtClean="0"/>
              <a:t>NO WARRANT</a:t>
            </a:r>
          </a:p>
          <a:p>
            <a:pPr marL="0" indent="0">
              <a:buFont typeface="Arial" charset="0"/>
              <a:buChar char="•"/>
            </a:pPr>
            <a:r>
              <a:rPr lang="en-US" smtClean="0"/>
              <a:t>NOT TRUE</a:t>
            </a:r>
          </a:p>
          <a:p>
            <a:pPr marL="0" indent="0">
              <a:buFont typeface="Arial" charset="0"/>
              <a:buChar char="•"/>
            </a:pPr>
            <a:r>
              <a:rPr lang="en-US" smtClean="0"/>
              <a:t>ETC…</a:t>
            </a:r>
          </a:p>
          <a:p>
            <a:pPr marL="0" indent="0">
              <a:buFont typeface="Arial" charset="0"/>
              <a:buChar char="•"/>
            </a:pPr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ON-CASE REFUTATION </a:t>
            </a:r>
            <a:r>
              <a:rPr lang="en-US" dirty="0" smtClean="0"/>
              <a:t>(VS. OFF-CASE)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3913" y="4055165"/>
            <a:ext cx="56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BE COMPARATIVE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BE SKEPTICAL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FOCUS </a:t>
            </a:r>
            <a:r>
              <a:rPr lang="en-US" sz="2000" dirty="0" smtClean="0"/>
              <a:t>ON ASSUMPTIONS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ASK </a:t>
            </a:r>
            <a:r>
              <a:rPr lang="en-US" sz="2000" dirty="0" smtClean="0"/>
              <a:t>ABOUT TRICKY DEFINITIONS AND FRAMEWORK ARGUMENTS [VALUE/VC/OBSERVATIONS]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POINT OUT </a:t>
            </a:r>
            <a:r>
              <a:rPr lang="en-US" sz="2000" dirty="0" smtClean="0"/>
              <a:t>FLAWS</a:t>
            </a:r>
            <a:endParaRPr lang="en-US" sz="2000" dirty="0" smtClean="0"/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*ARGUE AGAINST WHAT </a:t>
            </a:r>
            <a:r>
              <a:rPr lang="en-US" sz="2000" dirty="0">
                <a:solidFill>
                  <a:srgbClr val="FF0000"/>
                </a:solidFill>
              </a:rPr>
              <a:t>THEY SAID, NOT WHAT THEY MEANT TO </a:t>
            </a:r>
            <a:r>
              <a:rPr lang="en-US" sz="2000" dirty="0" smtClean="0">
                <a:solidFill>
                  <a:srgbClr val="FF0000"/>
                </a:solidFill>
              </a:rPr>
              <a:t>SAY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USE </a:t>
            </a:r>
            <a:r>
              <a:rPr lang="en-US" sz="2000" dirty="0"/>
              <a:t>CX TO CLARIFY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AT: VALUE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NO BRIGHTLINE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NO BRINK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TAUTOLOGICAL REASONING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REASONS TO PREFER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PRE-REQUISITE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STRONGER LINK TO VALUE (VIOLATION OR CONTEXT)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AGENT’S OBLIGATION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REAL WORLD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/>
              <a:t>CANNOT MEET</a:t>
            </a:r>
          </a:p>
          <a:p>
            <a:pPr marL="173736" lvl="1" indent="-173736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66688"/>
            <a:ext cx="752157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AT: CONTENTIONS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715963"/>
            <a:ext cx="7521575" cy="457517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/>
              <a:t>NOT TRUE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NO SOLVENCY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EMPIRICS &gt; </a:t>
            </a:r>
            <a:r>
              <a:rPr lang="en-US" sz="2400" dirty="0" smtClean="0"/>
              <a:t>ANALYTICS [EMPIRICALLY DENIED]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BAD AUTHOR / OUT OF DATE</a:t>
            </a:r>
            <a:endParaRPr lang="en-US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/>
              <a:t>DOES NOT MATTER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NON-UNIQUE			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NOT COMPARATIVE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NO LINK TO STANDARD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OUTWEIGH *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BAD STATISTIC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MISSING LINK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*WEIGHING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PROBABILITY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MAGNITUDE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DURATION 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REVERSIBILITY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TIMEFRAME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AT: CONTENTIONS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LOGICAL FALLACIES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MISSING CLAIM, WARRANT, INTERNAL WARRANT, OR IMPACT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SLIPPERY SLOPE FALLACY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IS-OUGHT FALLACY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APPEAL TO AUTHORITY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CORRELATION, NOT CAUSATION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Steps of refutation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1: They  say….</a:t>
            </a:r>
          </a:p>
          <a:p>
            <a:r>
              <a:rPr lang="en-US" sz="2400" dirty="0"/>
              <a:t>Step 2: “But I disagree</a:t>
            </a:r>
            <a:r>
              <a:rPr lang="en-US" sz="2400" dirty="0" smtClean="0"/>
              <a:t>….”</a:t>
            </a:r>
          </a:p>
          <a:p>
            <a:r>
              <a:rPr lang="en-US" sz="2400" dirty="0"/>
              <a:t>Step 3: “Because </a:t>
            </a:r>
            <a:r>
              <a:rPr lang="en-US" sz="2400" dirty="0" smtClean="0"/>
              <a:t>….”</a:t>
            </a:r>
          </a:p>
          <a:p>
            <a:r>
              <a:rPr lang="en-US" sz="2400" dirty="0"/>
              <a:t>Step 4: “Therefore….”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9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8BF934"/>
      </a:accent2>
      <a:accent3>
        <a:srgbClr val="3067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852</TotalTime>
  <Words>297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Refutation basics</vt:lpstr>
      <vt:lpstr>What it is </vt:lpstr>
      <vt:lpstr>ON-CASE REFUTATION (VS. OFF-CASE)</vt:lpstr>
      <vt:lpstr>BASICALLY…</vt:lpstr>
      <vt:lpstr>AT: VALUE CRITERION</vt:lpstr>
      <vt:lpstr>AT: CONTENTIONS</vt:lpstr>
      <vt:lpstr>*WEIGHING</vt:lpstr>
      <vt:lpstr>AT: CONTENTIONS</vt:lpstr>
      <vt:lpstr>4 Steps of refutation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Refutation basics</dc:title>
  <dc:creator>Keni Sabath</dc:creator>
  <cp:lastModifiedBy>Murvin Auzenne</cp:lastModifiedBy>
  <cp:revision>17</cp:revision>
  <cp:lastPrinted>2013-06-18T17:57:36Z</cp:lastPrinted>
  <dcterms:created xsi:type="dcterms:W3CDTF">2011-06-23T03:53:50Z</dcterms:created>
  <dcterms:modified xsi:type="dcterms:W3CDTF">2013-06-18T17:59:00Z</dcterms:modified>
</cp:coreProperties>
</file>