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04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53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6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74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81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995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96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382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15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66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29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BADC-297A-48A3-AFEA-88E9A216BC39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D841-6A6E-4C86-8D6D-FE70FD2F77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213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Cut Cards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11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Purpose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Word economy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Identify what the argument actually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Introduce nuance into the argument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Remove unnecessary filler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Remove parentheticals that are perceptually weak</a:t>
            </a:r>
          </a:p>
        </p:txBody>
      </p:sp>
    </p:spTree>
    <p:extLst>
      <p:ext uri="{BB962C8B-B14F-4D97-AF65-F5344CB8AC3E}">
        <p14:creationId xmlns:p14="http://schemas.microsoft.com/office/powerpoint/2010/main" xmlns="" val="415852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Read all of what you’re cutting (within reason)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Identify what you want to do with the card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Warrant or Impact or Both</a:t>
            </a:r>
            <a:endParaRPr lang="en-US" dirty="0">
              <a:solidFill>
                <a:schemeClr val="bg1"/>
              </a:solidFill>
            </a:endParaRPr>
          </a:p>
          <a:p>
            <a:pPr marL="514350" indent="-457200"/>
            <a:r>
              <a:rPr lang="en-US" dirty="0" smtClean="0">
                <a:solidFill>
                  <a:schemeClr val="bg1"/>
                </a:solidFill>
              </a:rPr>
              <a:t>Actually cut the card</a:t>
            </a:r>
          </a:p>
          <a:p>
            <a:pPr marL="514350" indent="-457200"/>
            <a:r>
              <a:rPr lang="en-US" dirty="0" smtClean="0">
                <a:solidFill>
                  <a:schemeClr val="bg1"/>
                </a:solidFill>
              </a:rPr>
              <a:t>Think really hard and realize that you can probably cut it better</a:t>
            </a:r>
          </a:p>
          <a:p>
            <a:pPr marL="514350" indent="-457200"/>
            <a:r>
              <a:rPr lang="en-US" dirty="0" smtClean="0">
                <a:solidFill>
                  <a:schemeClr val="bg1"/>
                </a:solidFill>
              </a:rPr>
              <a:t>You can always cut it better</a:t>
            </a:r>
          </a:p>
        </p:txBody>
      </p:sp>
    </p:spTree>
    <p:extLst>
      <p:ext uri="{BB962C8B-B14F-4D97-AF65-F5344CB8AC3E}">
        <p14:creationId xmlns:p14="http://schemas.microsoft.com/office/powerpoint/2010/main" xmlns="" val="17259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 the worksheet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5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NFL mandates MLA format of citations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means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Author Name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Title of Publication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Date published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full text of article </a:t>
            </a:r>
          </a:p>
        </p:txBody>
      </p:sp>
    </p:spTree>
    <p:extLst>
      <p:ext uri="{BB962C8B-B14F-4D97-AF65-F5344CB8AC3E}">
        <p14:creationId xmlns:p14="http://schemas.microsoft.com/office/powerpoint/2010/main" xmlns="" val="292018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Silbaugh</a:t>
            </a:r>
            <a:r>
              <a:rPr lang="en-US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2013</a:t>
            </a:r>
          </a:p>
          <a:p>
            <a:r>
              <a:rPr lang="en-US" dirty="0">
                <a:solidFill>
                  <a:schemeClr val="bg1"/>
                </a:solidFill>
              </a:rPr>
              <a:t>Boston University Law </a:t>
            </a:r>
            <a:r>
              <a:rPr lang="en-US" dirty="0" err="1">
                <a:solidFill>
                  <a:schemeClr val="bg1"/>
                </a:solidFill>
              </a:rPr>
              <a:t>Reveiw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http://www.bu.edu/bulawreview/files/2013/08/SILBAUGH.pdf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70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to Cut Cards</vt:lpstr>
      <vt:lpstr>Purpose</vt:lpstr>
      <vt:lpstr>Process</vt:lpstr>
      <vt:lpstr>Practice</vt:lpstr>
      <vt:lpstr>Citations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Cut Cards</dc:title>
  <dc:creator>Thomas</dc:creator>
  <cp:lastModifiedBy>Murvin Auzenne</cp:lastModifiedBy>
  <cp:revision>4</cp:revision>
  <dcterms:created xsi:type="dcterms:W3CDTF">2014-06-12T01:05:15Z</dcterms:created>
  <dcterms:modified xsi:type="dcterms:W3CDTF">2014-06-12T03:25:54Z</dcterms:modified>
</cp:coreProperties>
</file>