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60" r:id="rId5"/>
  </p:sldMasterIdLst>
  <p:sldIdLst>
    <p:sldId id="256" r:id="rId6"/>
    <p:sldId id="258" r:id="rId7"/>
    <p:sldId id="257" r:id="rId8"/>
    <p:sldId id="259" r:id="rId9"/>
    <p:sldId id="260" r:id="rId10"/>
    <p:sldId id="261" r:id="rId11"/>
    <p:sldId id="262" r:id="rId12"/>
    <p:sldId id="263" r:id="rId13"/>
    <p:sldId id="265" r:id="rId14"/>
    <p:sldId id="264" r:id="rId15"/>
  </p:sldIdLst>
  <p:sldSz cx="9144000" cy="68580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465954820" val="757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>
      <p:cViewPr varScale="1">
        <p:scale>
          <a:sx n="81" d="100"/>
          <a:sy n="81" d="100"/>
        </p:scale>
        <p:origin x="280" y="3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4" d="100"/>
        <a:sy n="24" d="100"/>
      </p:scale>
      <p:origin x="0" y="0"/>
    </p:cViewPr>
  </p:sorterViewPr>
  <p:notesViewPr>
    <p:cSldViewPr>
      <p:cViewPr>
        <p:scale>
          <a:sx n="81" d="100"/>
          <a:sy n="81" d="100"/>
        </p:scale>
        <p:origin x="280" y="383"/>
      </p:cViewPr>
    </p:cSldViewPr>
  </p:notesViewPr>
  <p:gridSpacing cx="76200" cy="7620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27305" marR="0" indent="0" algn="l" defTabSz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600" b="0" i="0" u="none" strike="noStrike" kern="1" spc="0" baseline="0">
                <a:solidFill>
                  <a:srgbClr val="36120A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/>
              <a:defRPr lang="en-us" sz="2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C671-3FD3-EB30-9D06-C96588486B9C}" type="slidenum">
              <a:t/>
            </a:fld>
          </a:p>
        </p:txBody>
      </p:sp>
      <p:sp>
        <p:nvSpPr>
          <p:cNvPr id="5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6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9F37-79D3-EB69-9D06-8F3CD1486BDA}" type="datetime1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NgC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6AgAAOkeAACwFgAAEAAAAA=="/>
              </a:ext>
            </a:extLst>
          </p:cNvSpPr>
          <p:nvPr>
            <p:ph type="obj" sz="quarter" idx="1"/>
          </p:nvPr>
        </p:nvSpPr>
        <p:spPr>
          <a:xfrm>
            <a:off x="1435735" y="144780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qBgAAOkeAABwJgAAEAAAAA=="/>
              </a:ext>
            </a:extLst>
          </p:cNvSpPr>
          <p:nvPr>
            <p:ph type="obj" sz="quarter" idx="2"/>
          </p:nvPr>
        </p:nvSpPr>
        <p:spPr>
          <a:xfrm>
            <a:off x="1435735" y="400812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HkAa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hIAAA6AgAAPU2AABwJgAAEAAAAA=="/>
              </a:ext>
            </a:extLst>
          </p:cNvSpPr>
          <p:nvPr>
            <p:ph type="obj" sz="half" idx="3"/>
          </p:nvPr>
        </p:nvSpPr>
        <p:spPr>
          <a:xfrm>
            <a:off x="5344795" y="1447800"/>
            <a:ext cx="3589020" cy="48006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92FF-B1D3-EB64-9D06-4731DC486B12}" type="slidenum">
              <a:t/>
            </a:fld>
          </a:p>
        </p:txBody>
      </p:sp>
      <p:sp>
        <p:nvSpPr>
          <p:cNvPr id="7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8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8305-4BD3-EB75-9D06-BD20CD486BE8}" type="datetime1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6AgAAPU2AACwFgAAEAAAAA=="/>
              </a:ext>
            </a:extLst>
          </p:cNvSpPr>
          <p:nvPr>
            <p:ph type="obj" sz="half" idx="1"/>
          </p:nvPr>
        </p:nvSpPr>
        <p:spPr>
          <a:xfrm>
            <a:off x="1435735" y="1447800"/>
            <a:ext cx="749808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qBgAAOkeAABwJgAAEAAAAA=="/>
              </a:ext>
            </a:extLst>
          </p:cNvSpPr>
          <p:nvPr>
            <p:ph type="obj" sz="quarter" idx="2"/>
          </p:nvPr>
        </p:nvSpPr>
        <p:spPr>
          <a:xfrm>
            <a:off x="1435735" y="400812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G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hIAAAqBgAAPU2AABwJgAAEAAAAA=="/>
              </a:ext>
            </a:extLst>
          </p:cNvSpPr>
          <p:nvPr>
            <p:ph type="obj" sz="quarter" idx="3"/>
          </p:nvPr>
        </p:nvSpPr>
        <p:spPr>
          <a:xfrm>
            <a:off x="5344795" y="400812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DD8B-C5D3-EB2B-9D06-337E93486B66}" type="slidenum">
              <a:t/>
            </a:fld>
          </a:p>
        </p:txBody>
      </p:sp>
      <p:sp>
        <p:nvSpPr>
          <p:cNvPr id="7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8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E833-7DD3-EB1E-9D06-8B4BA6486BDE}" type="datetime1">
              <a:t/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6AgAAOkeAACwFgAAEAAAAA=="/>
              </a:ext>
            </a:extLst>
          </p:cNvSpPr>
          <p:nvPr>
            <p:ph type="obj" sz="quarter" idx="1"/>
          </p:nvPr>
        </p:nvSpPr>
        <p:spPr>
          <a:xfrm>
            <a:off x="1435735" y="144780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hIAAA6AgAAPU2AACwFgAAEAAAAA=="/>
              </a:ext>
            </a:extLst>
          </p:cNvSpPr>
          <p:nvPr>
            <p:ph type="obj" sz="quarter" idx="2"/>
          </p:nvPr>
        </p:nvSpPr>
        <p:spPr>
          <a:xfrm>
            <a:off x="5344795" y="144780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qBgAAPU2AABwJgAAEAAAAA=="/>
              </a:ext>
            </a:extLst>
          </p:cNvSpPr>
          <p:nvPr>
            <p:ph type="obj" sz="half" idx="3"/>
          </p:nvPr>
        </p:nvSpPr>
        <p:spPr>
          <a:xfrm>
            <a:off x="1435735" y="4008120"/>
            <a:ext cx="749808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8AD3-9DD3-EB7C-9D06-6B29C4486B3E}" type="slidenum">
              <a:t/>
            </a:fld>
          </a:p>
        </p:txBody>
      </p:sp>
      <p:sp>
        <p:nvSpPr>
          <p:cNvPr id="7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8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9DD9-97D3-EB6B-9D06-613ED3486B34}" type="datetime1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6AgAAPU2AABwJgAAEAAAAA=="/>
              </a:ext>
            </a:extLst>
          </p:cNvSpPr>
          <p:nvPr>
            <p:ph type="obj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F28C-C2D3-EB04-9D06-3451BC486B61}" type="slidenum">
              <a:t/>
            </a:fld>
          </a:p>
        </p:txBody>
      </p:sp>
      <p:sp>
        <p:nvSpPr>
          <p:cNvPr id="5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6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C415-5BD3-EB32-9D06-AD678A486BF8}" type="datetime1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6AgAAOkeAABwJgAAEAAAAA=="/>
              </a:ext>
            </a:extLst>
          </p:cNvSpPr>
          <p:nvPr>
            <p:ph type="obj" sz="half" idx="1"/>
          </p:nvPr>
        </p:nvSpPr>
        <p:spPr>
          <a:xfrm>
            <a:off x="1435735" y="1447800"/>
            <a:ext cx="3589020" cy="48006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hIAAA6AgAAPU2AABwJgAAEAAAAA=="/>
              </a:ext>
            </a:extLst>
          </p:cNvSpPr>
          <p:nvPr>
            <p:ph type="obj" sz="half" idx="2"/>
          </p:nvPr>
        </p:nvSpPr>
        <p:spPr>
          <a:xfrm>
            <a:off x="5344795" y="1447800"/>
            <a:ext cx="3589020" cy="48006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9DB2-FCD3-EB6B-9D06-0A3ED3486B5F}" type="slidenum">
              <a:t/>
            </a:fld>
          </a:p>
        </p:txBody>
      </p:sp>
      <p:sp>
        <p:nvSpPr>
          <p:cNvPr id="6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7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E7FA-B4D3-EB11-9D06-4244A9486B17}" type="datetime1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D/f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A230-7ED3-EB54-9D06-8801EC486BDD}" type="slidenum">
              <a:t/>
            </a:fld>
          </a:p>
        </p:txBody>
      </p:sp>
      <p:sp>
        <p:nvSpPr>
          <p:cNvPr id="4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5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E6DD-93D3-EB10-9D06-6545A8486B30}" type="datetime1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8F19-57D3-EB79-9D06-A12CC1486BF4}" type="slidenum">
              <a:t/>
            </a:fld>
          </a:p>
        </p:txBody>
      </p:sp>
      <p:sp>
        <p:nvSpPr>
          <p:cNvPr id="3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4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F431-7FD3-EB02-9D06-8957BA486BDC}" type="datetime1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DI49k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BwJgAAEAAAAA=="/>
              </a:ext>
            </a:extLst>
          </p:cNvSpPr>
          <p:nvPr>
            <p:ph type="obj"/>
          </p:nvPr>
        </p:nvSpPr>
        <p:spPr>
          <a:xfrm>
            <a:off x="1435735" y="274955"/>
            <a:ext cx="7498080" cy="59734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8657-19D3-EB70-9D06-EF25C8486BBA}" type="slidenum">
              <a:t/>
            </a:fld>
          </a:p>
        </p:txBody>
      </p:sp>
      <p:sp>
        <p:nvSpPr>
          <p:cNvPr id="4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5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A3A6-E8D3-EB55-9D06-1E00ED486B4B}" type="datetime1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6AgAAPU2AACwFgAAEAAAAA=="/>
              </a:ext>
            </a:extLst>
          </p:cNvSpPr>
          <p:nvPr>
            <p:ph type="obj" sz="half" idx="1"/>
          </p:nvPr>
        </p:nvSpPr>
        <p:spPr>
          <a:xfrm>
            <a:off x="1435735" y="1447800"/>
            <a:ext cx="749808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qBgAAPU2AABwJgAAEAAAAA=="/>
              </a:ext>
            </a:extLst>
          </p:cNvSpPr>
          <p:nvPr>
            <p:ph type="obj" sz="half" idx="2"/>
          </p:nvPr>
        </p:nvSpPr>
        <p:spPr>
          <a:xfrm>
            <a:off x="1435735" y="4008120"/>
            <a:ext cx="749808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E2AB-E5D3-EB14-9D06-1341AC486B46}" type="slidenum">
              <a:t/>
            </a:fld>
          </a:p>
        </p:txBody>
      </p:sp>
      <p:sp>
        <p:nvSpPr>
          <p:cNvPr id="6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7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C520-6ED3-EB33-9D06-98668B486BCD}" type="datetime1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B0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6AgAAOkeAACwFgAAEAAAAA=="/>
              </a:ext>
            </a:extLst>
          </p:cNvSpPr>
          <p:nvPr>
            <p:ph type="obj" sz="quarter" idx="1"/>
          </p:nvPr>
        </p:nvSpPr>
        <p:spPr>
          <a:xfrm>
            <a:off x="1435735" y="144780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hIAAA6AgAAPU2AACwFgAAEAAAAA=="/>
              </a:ext>
            </a:extLst>
          </p:cNvSpPr>
          <p:nvPr>
            <p:ph type="obj" sz="quarter" idx="2"/>
          </p:nvPr>
        </p:nvSpPr>
        <p:spPr>
          <a:xfrm>
            <a:off x="5344795" y="144780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qBgAAOkeAABwJgAAEAAAAA=="/>
              </a:ext>
            </a:extLst>
          </p:cNvSpPr>
          <p:nvPr>
            <p:ph type="obj" sz="quarter" idx="3"/>
          </p:nvPr>
        </p:nvSpPr>
        <p:spPr>
          <a:xfrm>
            <a:off x="1435735" y="400812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hIAAAqBgAAPU2AABwJgAAEAAAAA=="/>
              </a:ext>
            </a:extLst>
          </p:cNvSpPr>
          <p:nvPr>
            <p:ph type="obj" sz="quarter" idx="4"/>
          </p:nvPr>
        </p:nvSpPr>
        <p:spPr>
          <a:xfrm>
            <a:off x="5344795" y="400812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7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B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BC4E-00D3-EB4A-9D06-F61FF2486BA3}" type="slidenum">
              <a:t/>
            </a:fld>
          </a:p>
        </p:txBody>
      </p:sp>
      <p:sp>
        <p:nvSpPr>
          <p:cNvPr id="8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9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BE8D-C3D3-EB48-9D06-351DF0486B60}" type="datetime1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DUwNz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6AgAAOkeAABwJgAAEAAAAA=="/>
              </a:ext>
            </a:extLst>
          </p:cNvSpPr>
          <p:nvPr>
            <p:ph type="obj" sz="half" idx="1"/>
          </p:nvPr>
        </p:nvSpPr>
        <p:spPr>
          <a:xfrm>
            <a:off x="1435735" y="1447800"/>
            <a:ext cx="3589020" cy="48006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hIAAA6AgAAPU2AACwFgAAEAAAAA=="/>
              </a:ext>
            </a:extLst>
          </p:cNvSpPr>
          <p:nvPr>
            <p:ph type="obj" sz="quarter" idx="2"/>
          </p:nvPr>
        </p:nvSpPr>
        <p:spPr>
          <a:xfrm>
            <a:off x="5344795" y="144780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hIAAAqBgAAPU2AABwJgAAEAAAAA=="/>
              </a:ext>
            </a:extLst>
          </p:cNvSpPr>
          <p:nvPr>
            <p:ph type="obj" sz="quarter" idx="3"/>
          </p:nvPr>
        </p:nvSpPr>
        <p:spPr>
          <a:xfrm>
            <a:off x="5344795" y="4008120"/>
            <a:ext cx="3589020" cy="2240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en-us" sz="1200">
                <a:solidFill>
                  <a:srgbClr val="B7AA8A"/>
                </a:solidFill>
              </a:defRPr>
            </a:pPr>
            <a:fld id="{3EBEC68D-C3D3-EB30-9D06-356588486B60}" type="slidenum">
              <a:t/>
            </a:fld>
          </a:p>
        </p:txBody>
      </p:sp>
      <p:sp>
        <p:nvSpPr>
          <p:cNvPr id="7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8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r">
              <a:defRPr lang="en-us" sz="1200">
                <a:solidFill>
                  <a:srgbClr val="B7AA8A"/>
                </a:solidFill>
              </a:defRPr>
            </a:pPr>
            <a:fld id="{3EBE934B-05D3-EB65-9D06-F330DD486BA6}" type="datetime1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blipFill>
          <a:blip xmlns:r="http://schemas.openxmlformats.org/officeDocument/2006/relationships" r:embed="rId1"/>
          <a:srcRect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6"/>
          <p:cNvSpPr>
            <a:extLst>
              <a:ext uri="smNativeData">
                <pr:smNativeData xmlns:pr="smNativeData" val="SMDATA_12_BLJgVxMAAAAlAAAAZgAAAA0AAAAAkAAAAEgAAACQAAAASAAAAAAAAAABAAAAAAAAAAEAAABQAAAAAAAAAAAA6D90dzpWZP7fPwAAAAAAAOA/AAAAAAAA4D8AAAAAAADgPwAAAAAAAOA/AAAAAAAA4D8AAAAAAADgPwAAAAAAAOA/AAAAAAAA4D8CAAAAjAAAAAEAAAAAAAAA/vrzAP///whEAAAAAAAAAAAAAAAAAAAAAAAAAAAAAAAAAAAAZAAAAAEAAABAAAAAAAAAAAAAAAAAAAAAAAAAAAAAAAAAAAAAAAAAAAAAAAAAAAAAAAAAAAAAAAAAAAAAAAAAAAAAAAAAAAAAAAAAAAAAAAAAAAAAAAAAAAAAAAAAAAAAFAAAADwAAAABAAAAAAAAANPEngAFAAAAAQAAACMAAAAjAAAAIw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GQAAAAAAAAAwMD/AAAAAABkAAAAMgAAAAAAAABkAAAAAAAAAH9/fwAKAAAAHwAAAFQAAAD++vMA////AQAAAAAAAAAAAAAAAAAAAAAAAAAAAAAAAAAAAAAAAAAA08SeAH9/fwDn3skDzMzMAMDA/wB/f38AAAAAAAAAAAAAAAAAAAAAAAAAAAAhAAAAGAAAABQAAAD7+v//+/r//xAFAAAQBQAAEAAAAA=="/>
              </a:ext>
            </a:extLst>
          </p:cNvSpPr>
          <p:nvPr/>
        </p:nvSpPr>
        <p:spPr>
          <a:xfrm>
            <a:off x="-815975" y="-815975"/>
            <a:ext cx="1638935" cy="1638935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AF3">
              <a:alpha val="32000"/>
            </a:srgbClr>
          </a:solidFill>
          <a:ln w="3175" cap="flat" cmpd="sng" algn="ctr">
            <a:solidFill>
              <a:srgbClr val="D3C49E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algn="ctr">
              <a:defRPr lang="en-us">
                <a:solidFill>
                  <a:srgbClr val="FFFFFF"/>
                </a:solidFill>
                <a:latin typeface="Gill Sans MT" pitchFamily="0" charset="0"/>
                <a:ea typeface="Gill Sans MT" pitchFamily="0" charset="0"/>
                <a:cs typeface="Gill Sans MT" pitchFamily="0" charset="0"/>
              </a:defRPr>
            </a:pPr>
          </a:p>
        </p:txBody>
      </p:sp>
      <p:sp>
        <p:nvSpPr>
          <p:cNvPr id="3" name="Oval 7"/>
          <p:cNvSpPr>
            <a:extLst>
              <a:ext uri="smNativeData">
                <pr:smNativeData xmlns:pr="smNativeData" val="SMDATA_12_BLJgVxMAAAAlAAAAZgAAAA0AAAAAkAAAAEgAAACQAAAASAAAAAAAAAABAAAAAAAAAAEAAABQAAAAAAAAAAAA8D8AAAAAAADw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BAAAAAAAAAP/03wArAAAAAQAAACMAAAAjAAAAIwAAAAEAAAAAAAAAZAAAAGQAAAAAAAAAZAAAAGQAAAAVAAAAYAAAAAAAAAAAAAAADwAAACADAAAAAAAAAAAAAAEAAACgMgAAVgcAAKr4//8BAAAAf39/AAEAAABkAAAAAAAAABQAAABAHwAAAAAAACYAAAAAAAAAwOD//wAAAAAmAAAAZAAAABYAAABMAAAAAQAAAAAAAAAAAAAAAAAAAAEAAACxqI8ADwAAAAAAAAAoAAAAZAAAAGQAAAAAAAAAy8vLAA8AAAAAAAAAKAAAAGQAAABkAAAAAAAAABcAAAAUAAAAAAAAAAAAAAD/fwAA/38AAAAAAAAJAAAABAAAAAAAAAAMAAAAEAAAAAAAAAAAAAAAAAAAAAAAAAAeAAAAaAAAAAAAAAAAAAAAAAAAAAAAAAAAAAAAECcAABAnAAAAAAAAAAAAAAAAAAAAAAAAAAAAAAAAAAAAAAAAAAAAACgAAAAAAAAAwMD/AAAAAABkAAAAMgAAAAAAAABkAAAAAAAAAH9/fwAKAAAAHwAAAFQAAAA4kacF////AQAAAAAAAAAAAAAAAAAAAAAAAAAAAAAAAAAAAAAAAAAA//TfAH9/fwCxqI8Ay8vLAMDA/wB/f38AAAAAAAAAAAAAAAAAAAAAAAAAAAAhAAAAGAAAABQAAAAKAQAAIQAAAIILAACaCgAAEAAAAA=="/>
              </a:ext>
            </a:extLst>
          </p:cNvSpPr>
          <p:nvPr/>
        </p:nvSpPr>
        <p:spPr>
          <a:xfrm>
            <a:off x="168910" y="20955"/>
            <a:ext cx="1701800" cy="1702435"/>
          </a:xfrm>
          <a:prstGeom prst="ellipse">
            <a:avLst/>
          </a:prstGeom>
          <a:noFill/>
          <a:ln w="27305" cap="flat" cmpd="sng" algn="ctr">
            <a:solidFill>
              <a:srgbClr val="FFF4DF"/>
            </a:solidFill>
            <a:prstDash val="solid"/>
            <a:headEnd type="none" w="med" len="med"/>
            <a:tailEnd type="none" w="med" len="med"/>
          </a:ln>
          <a:effectLst>
            <a:outerShdw blurRad="25400" dist="25400" dir="5400000" algn="tl">
              <a:srgbClr val="B1A88F">
                <a:alpha val="85000"/>
              </a:srgbClr>
            </a:outerShdw>
          </a:effectLst>
        </p:spPr>
        <p:txBody>
          <a:bodyPr vert="horz" wrap="square" lIns="91440" tIns="45720" rIns="91440" bIns="45720" numCol="1" anchor="ctr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algn="ctr">
              <a:defRPr lang="en-us">
                <a:solidFill>
                  <a:srgbClr val="FFFFFF"/>
                </a:solidFill>
                <a:latin typeface="Gill Sans MT" pitchFamily="0" charset="0"/>
                <a:ea typeface="Gill Sans MT" pitchFamily="0" charset="0"/>
                <a:cs typeface="Gill Sans MT" pitchFamily="0" charset="0"/>
              </a:defRPr>
            </a:pPr>
          </a:p>
        </p:txBody>
      </p:sp>
      <p:sp>
        <p:nvSpPr>
          <p:cNvPr id="4" name="Donut 10"/>
          <p:cNvSpPr>
            <a:extLst>
              <a:ext uri="smNativeData">
                <pr:smNativeData xmlns:pr="smNativeData" val="SMDATA_12_BLJgVxMAAAAlAAAAdQAAAA0AAAAAkAAAAEgAAACQAAAASAAAAAAAAAABAAAAAAAAAAEAAABQAAAABVH3AUht6D8AAAAAAADgPwAAAAAAAOA/AAAAAAAA4D8AAAAAAADgPwAAAAAAAOA/AAAAAAAA4D8AAAAAAADgPwAAAAAAAOA/AAAAAAAA4D8CAAAAjAAAAAEAAAAGAAAA79KPAP/89wApAAAAHwAAAAAAAAAAAAAAAAAAAAAAAAAAAAAAZAAAAAEAAABAAAAAbvz//zj///8AAAAAAAAAAAEAAAAfAAAA//37AAAAAAAAAAAAAAAAAAAAAAAAAAAAAAAAAAAAAAAAAAAAAAAAAAAAAAAAAAAAAAAAAAAAAAAAAAAAFAAAADwAAAABAAAAAAAAAMi4kwAMAAAAAQAAACMAAAAjAAAAIwAAAAEAAAAAAAAAZAAAAGQAAAAAAAAAZAAAAGQAAAAVAAAAYAAAAAAAAAAAAAAADwAAACADAAAAAAAAAAAAAAEAAACgMgAAVgcAAKr4//8BAAAAf39/AAEAAABkAAAAAAAAABQAAABAHwAAAAAAACYAAAAAAAAAwOD//wAAAAAmAAAAZAAAABYAAABMAAAAAQAAAAAAAAAAAAAAAAAAAAEAAABbVEYAQQAAAAYAAAAXAAAAZAAAAGQAAAAAAAAAy8vLAEEAAAAGAAAAFwAAAGQAAABkAAAAAAAAABcAAAAUAAAAAAAAAAAAAAD/fwAA/38AAAAAAAAJAAAABAAAAAAAAAAMAAAAEAAAAAAAAAAAAAAAAAAAAAAAAAAeAAAAaAAAAAEAAAAAAAAAAAAAAAAAAAAAAAAAECcAABAnAAAAAAAAAAAAAAAAAAAAAB4oLQAAAAAAAAAAAAAAAAAAABQAAAAAAAAAwMD/AAAAAABkAAAAMgAAAAAAAABkAAAAAAAAAH9/fwAKAAAAHwAAAFQAAADv0o8A//z3AP/9+wAAAAAAAAAAAAAAAAAAAAAAAAAAAAAAAAAAAAAAyLiTAH9/fwBbVEYAy8vLAMDA/wB/f38AAAAAAAAAAAAAAAAAAAAAAAAAAAAhAAAAGAAAABQAAAAgAQAAfgYAAA0IAABGDQAAEAAAAA=="/>
              </a:ext>
            </a:extLst>
          </p:cNvSpPr>
          <p:nvPr/>
        </p:nvSpPr>
        <p:spPr>
          <a:xfrm rot="2315674">
            <a:off x="182880" y="1055370"/>
            <a:ext cx="1125855" cy="1102360"/>
          </a:xfrm>
          <a:prstGeom prst="donut">
            <a:avLst>
              <a:gd name="adj" fmla="val 11833"/>
            </a:avLst>
          </a:prstGeom>
          <a:gradFill flip="none" rotWithShape="1">
            <a:gsLst>
              <a:gs pos="0">
                <a:srgbClr val="FFFCF7">
                  <a:alpha val="60000"/>
                </a:srgbClr>
              </a:gs>
              <a:gs pos="69000">
                <a:srgbClr val="FFFDFB">
                  <a:alpha val="55000"/>
                </a:srgbClr>
              </a:gs>
              <a:gs pos="100000">
                <a:srgbClr val="EFD28F">
                  <a:alpha val="70000"/>
                </a:srgbClr>
              </a:gs>
            </a:gsLst>
            <a:path path="circle">
              <a:fillToRect l="-407000" t="-50000" r="507000" b="150000"/>
            </a:path>
            <a:tileRect/>
          </a:gradFill>
          <a:ln w="7620" cap="flat" cmpd="sng" algn="ctr">
            <a:solidFill>
              <a:srgbClr val="C8B893"/>
            </a:solidFill>
            <a:prstDash val="solid"/>
            <a:headEnd type="none" w="med" len="med"/>
            <a:tailEnd type="none" w="med" len="med"/>
          </a:ln>
          <a:effectLst>
            <a:outerShdw blurRad="12700" dist="15094" dir="4522748" algn="tl">
              <a:srgbClr val="5B5446">
                <a:alpha val="35000"/>
              </a:srgbClr>
            </a:outerShdw>
          </a:effectLst>
        </p:spPr>
        <p:txBody>
          <a:bodyPr vert="horz" wrap="square" lIns="91440" tIns="45720" rIns="91440" bIns="45720" numCol="1" anchor="ctr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algn="ctr">
              <a:defRPr lang="en-us">
                <a:solidFill>
                  <a:srgbClr val="FFFFFF"/>
                </a:solidFill>
                <a:latin typeface="Gill Sans MT" pitchFamily="0" charset="0"/>
                <a:ea typeface="Gill Sans MT" pitchFamily="0" charset="0"/>
                <a:cs typeface="Gill Sans MT" pitchFamily="0" charset="0"/>
              </a:defRPr>
            </a:pPr>
          </a:p>
        </p:txBody>
      </p:sp>
      <p:sp>
        <p:nvSpPr>
          <p:cNvPr id="5" name="Rectangle 11"/>
          <p:cNvSpPr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P///wA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CAgICAMAAAAEAAAAAAAAAAAAAAAAAAAAAAAAAAeAAAAaAAAAAAAAAAAAAAAAAAAAAAAAAAAAAAAECcAABAnAAAAAAAAAAAAAAAAAAAAAAAAAAAAAAAAAAAAAAAAAAAAABQAAAAAAAAAwMD/AAAAAABkAAAAMgAAAAAAAABkAAAAAAAAAH9/fwAKAAAAHwAAAFQAAAD///8B////AQAAAAAAAAAAAAAAAAAAAAAAAAAAAAAAAAAAAAAAAAAA////AH9/fwDn3skDzMzMAMDA/wB/f38AAAAAAAAAAAAAAAAAAAAAAAAAAAAhAAAAGAAAABQAAAA7BgAAAAAAAEA4AAAwKgAAEAAAAA=="/>
              </a:ext>
            </a:extLst>
          </p:cNvSpPr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algn="ctr">
              <a:defRPr lang="en-us">
                <a:solidFill>
                  <a:srgbClr val="FFFFFF"/>
                </a:solidFill>
                <a:latin typeface="Gill Sans MT" pitchFamily="0" charset="0"/>
                <a:ea typeface="Gill Sans MT" pitchFamily="0" charset="0"/>
                <a:cs typeface="Gill Sans MT" pitchFamily="0" charset="0"/>
              </a:defRPr>
            </a:pPr>
          </a:p>
        </p:txBody>
      </p:sp>
      <p:sp>
        <p:nvSpPr>
          <p:cNvPr id="6" name="Title Placeholder 4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CAgIC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300" b="0" i="0" u="none" strike="noStrike" kern="1" spc="0" baseline="0">
                <a:solidFill>
                  <a:srgbClr val="562314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7" name="Text Placeholder 8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VCAAA6AgAAPU2AABwJgAAEAAAAA=="/>
              </a:ext>
            </a:extLst>
          </p:cNvSpPr>
          <p:nvPr>
            <p:ph type="body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65760" marR="0" indent="-283210" algn="l" defTabSz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0" charset="0"/>
              <a:buChar char=""/>
              <a:tabLst/>
              <a:defRPr lang="en-us" sz="32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640080" marR="0" indent="-237490" algn="l" defTabSz="91440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 pitchFamily="2" charset="0"/>
              <a:buChar char="◦"/>
              <a:tabLst/>
              <a:defRPr lang="en-us" sz="2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887095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 pitchFamily="0" charset="0"/>
              <a:buChar char=""/>
              <a:tabLst/>
              <a:defRPr lang="en-us" sz="24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097280" marR="0" indent="-17399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 pitchFamily="0" charset="0"/>
              <a:buChar char=""/>
              <a:tabLst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298575" marR="0" indent="-18288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Tx/>
              <a:buFont typeface="Wingdings 2" pitchFamily="0" charset="0"/>
              <a:buChar char=""/>
              <a:tabLst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8" name="Date Placeholder 23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FgAAyiYAACgjAAC4KQAAEAAAAA=="/>
              </a:ext>
            </a:extLst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algn="r">
              <a:defRPr lang="en-us" sz="1200">
                <a:solidFill>
                  <a:srgbClr val="B7AA8A"/>
                </a:solidFill>
              </a:defRPr>
            </a:pPr>
            <a:fld id="{3EBEA7DD-93D3-EB51-9D06-6504E9486B30}" type="datetime1">
              <a:t/>
            </a:fld>
          </a:p>
        </p:txBody>
      </p:sp>
      <p:sp>
        <p:nvSpPr>
          <p:cNvPr id="9" name="Footer Placeholder 9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IwAAyiYAAPg0AAC4KQAAEAAAAA=="/>
              </a:ext>
            </a:extLst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>
              <a:defRPr lang="en-us" sz="1200">
                <a:solidFill>
                  <a:srgbClr val="B7AA8A"/>
                </a:solidFill>
              </a:defRPr>
            </a:pPr>
          </a:p>
        </p:txBody>
      </p:sp>
      <p:sp>
        <p:nvSpPr>
          <p:cNvPr id="10" name="Slide Number Placeholder 2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GNlIj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9NAAAyiYAAM03AAC4KQAAEAAAAA=="/>
              </a:ext>
            </a:extLst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algn="ctr">
              <a:defRPr lang="en-us" sz="1200">
                <a:solidFill>
                  <a:srgbClr val="B7AA8A"/>
                </a:solidFill>
              </a:defRPr>
            </a:pPr>
            <a:fld id="{3EBEEE89-C7D3-EB18-9D06-314DA0486B64}" type="slidenum">
              <a:t/>
            </a:fld>
          </a:p>
        </p:txBody>
      </p:sp>
      <p:sp>
        <p:nvSpPr>
          <p:cNvPr id="11" name="Rectangle 14"/>
          <p:cNvSpPr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P///wAUAAAAAQAAABQAAAAUAAAAFAAAAAEAAAAAAAAAZAAAAGQAAAAAAAAAZAAAAGQAAAAVAAAAYAAAAAAAAAAAAAAADwAAACADAAAAAAAAAAAAAAEAAACgMgAAVgcAAKr4//8BAAAAf39/AAEAAABkAAAAAAAAABQAAABAHwAAAAAAACYAAAAAAAAAwOD//wAAAAAmAAAAZAAAABYAAABMAAAAAQAAAAAAAAAAAAAAAAAAAAEAAAB1cGQASwAAAMT///8AAAAAZAAAAGQAAAAAAAAAy8vLAEsAAADE////AAAAAGQAAABkAAAAAAAAABcAAAAUAAAAAAAAAAAAAAD/fwAA/38AAAAAAAAJAAAABAAAAGZhY2UMAAAAEAAAAAAAAAAAAAAAAAAAAAAAAAAeAAAAaAAAAAAAAAAAAAAAAAAAAAAAAAAAAAAAECcAABAnAAAAAAAAAAAAAAAAAAAAAAAAAAAAAAAAAAAAAAAAAAAAAD0AAAAAAAAAwMD/AAAAAABkAAAAMgAAAAAAAABkAAAAAAAAAH9/fwAKAAAAHwAAAFQAAAD///8B////AQAAAAAAAAAAAAAAAAAAAAAAAAAAAAAAAAAAAAAAAAAA////AH9/fwB1cGQAy8vLAMDA/wB/f38AAAAAAAAAAAAAAAAAAAAAAAAAAAAhAAAAGAAAABQAAAA+BgAAAAAAALIGAAAwKgAAEAAAAA=="/>
              </a:ext>
            </a:extLst>
          </p:cNvSpPr>
          <p:nvPr/>
        </p:nvSpPr>
        <p:spPr>
          <a:xfrm>
            <a:off x="1014730" y="0"/>
            <a:ext cx="7366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38735" dist="38100" dir="10800000" algn="tl">
              <a:srgbClr val="757064">
                <a:alpha val="25000"/>
              </a:srgbClr>
            </a:outerShdw>
          </a:effectLst>
        </p:spPr>
        <p:txBody>
          <a:bodyPr vert="horz" wrap="square" lIns="91440" tIns="45720" rIns="91440" bIns="45720" numCol="1" anchor="ctr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algn="ctr">
              <a:defRPr lang="en-us">
                <a:solidFill>
                  <a:srgbClr val="FFFFFF"/>
                </a:solidFill>
                <a:latin typeface="Gill Sans MT" pitchFamily="0" charset="0"/>
                <a:ea typeface="Gill Sans MT" pitchFamily="0" charset="0"/>
                <a:cs typeface="Gill Sans MT" pitchFamily="0" charset="0"/>
              </a:defRPr>
            </a:p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300" b="0" i="0" u="none" strike="noStrike" kern="1" spc="0" baseline="0">
          <a:solidFill>
            <a:srgbClr val="562314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Gill Sans MT" pitchFamily="0" charset="0"/>
          <a:ea typeface="Gill Sans MT" pitchFamily="0" charset="0"/>
          <a:cs typeface="Gill Sans MT" pitchFamily="0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Gill Sans MT" pitchFamily="0" charset="0"/>
          <a:ea typeface="Gill Sans MT" pitchFamily="0" charset="0"/>
          <a:cs typeface="Gill Sans MT" pitchFamily="0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Gill Sans MT" pitchFamily="0" charset="0"/>
          <a:ea typeface="Gill Sans MT" pitchFamily="0" charset="0"/>
          <a:cs typeface="Gill Sans MT" pitchFamily="0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Gill Sans MT" pitchFamily="0" charset="0"/>
          <a:ea typeface="Gill Sans MT" pitchFamily="0" charset="0"/>
          <a:cs typeface="Gill Sans MT" pitchFamily="0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Gill Sans MT" pitchFamily="0" charset="0"/>
          <a:ea typeface="Gill Sans MT" pitchFamily="0" charset="0"/>
          <a:cs typeface="Gill Sans MT" pitchFamily="0" charset="0"/>
        </a:defRPr>
      </a:lvl5pPr>
    </p:titleStyle>
    <p:bodyStyle>
      <a:lvl1pPr marL="365760" marR="0" indent="-283210" algn="l" defTabSz="91440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Tx/>
        <a:buFont typeface="Wingdings 2" pitchFamily="0" charset="0"/>
        <a:buChar char=""/>
        <a:tabLst/>
        <a:defRPr lang="en-us" sz="3200" b="0" i="0" u="none" strike="noStrike" kern="1" spc="0" baseline="0">
          <a:solidFill>
            <a:schemeClr val="tx1"/>
          </a:solidFill>
          <a:effectLst/>
          <a:latin typeface="Gill Sans MT" pitchFamily="0" charset="0"/>
          <a:ea typeface="Gill Sans MT" pitchFamily="0" charset="0"/>
          <a:cs typeface="Gill Sans MT" pitchFamily="0" charset="0"/>
        </a:defRPr>
      </a:lvl1pPr>
      <a:lvl2pPr marL="640080" marR="0" indent="-237490" algn="l" defTabSz="914400">
        <a:lnSpc>
          <a:spcPct val="100000"/>
        </a:lnSpc>
        <a:spcBef>
          <a:spcPts val="550"/>
        </a:spcBef>
        <a:spcAft>
          <a:spcPts val="0"/>
        </a:spcAft>
        <a:buClr>
          <a:schemeClr val="accent1"/>
        </a:buClr>
        <a:buSzTx/>
        <a:buFont typeface="Verdana" pitchFamily="2" charset="0"/>
        <a:buChar char="◦"/>
        <a:tabLst/>
        <a:defRPr lang="en-us" sz="2800" b="0" i="0" u="none" strike="noStrike" kern="1" spc="0" baseline="0">
          <a:solidFill>
            <a:schemeClr val="tx1"/>
          </a:solidFill>
          <a:effectLst/>
          <a:latin typeface="Gill Sans MT" pitchFamily="0" charset="0"/>
          <a:ea typeface="Gill Sans MT" pitchFamily="0" charset="0"/>
          <a:cs typeface="Gill Sans MT" pitchFamily="0" charset="0"/>
        </a:defRPr>
      </a:lvl2pPr>
      <a:lvl3pPr marL="887095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Tx/>
        <a:buFont typeface="Wingdings 2" pitchFamily="0" charset="0"/>
        <a:buChar char=""/>
        <a:tabLst/>
        <a:defRPr lang="en-us" sz="2400" b="0" i="0" u="none" strike="noStrike" kern="1" spc="0" baseline="0">
          <a:solidFill>
            <a:schemeClr val="tx1"/>
          </a:solidFill>
          <a:effectLst/>
          <a:latin typeface="Gill Sans MT" pitchFamily="0" charset="0"/>
          <a:ea typeface="Gill Sans MT" pitchFamily="0" charset="0"/>
          <a:cs typeface="Gill Sans MT" pitchFamily="0" charset="0"/>
        </a:defRPr>
      </a:lvl3pPr>
      <a:lvl4pPr marL="1097280" marR="0" indent="-17399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accent3"/>
        </a:buClr>
        <a:buSzTx/>
        <a:buFont typeface="Wingdings 2" pitchFamily="0" charset="0"/>
        <a:buChar char=""/>
        <a:tabLst/>
        <a:defRPr lang="en-us" sz="2000" b="0" i="0" u="none" strike="noStrike" kern="1" spc="0" baseline="0">
          <a:solidFill>
            <a:schemeClr val="tx1"/>
          </a:solidFill>
          <a:effectLst/>
          <a:latin typeface="Gill Sans MT" pitchFamily="0" charset="0"/>
          <a:ea typeface="Gill Sans MT" pitchFamily="0" charset="0"/>
          <a:cs typeface="Gill Sans MT" pitchFamily="0" charset="0"/>
        </a:defRPr>
      </a:lvl4pPr>
      <a:lvl5pPr marL="1298575" marR="0" indent="-18288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accent4"/>
        </a:buClr>
        <a:buSzTx/>
        <a:buFont typeface="Wingdings 2" pitchFamily="0" charset="0"/>
        <a:buChar char=""/>
        <a:tabLst/>
        <a:defRPr lang="en-us" sz="2000" b="0" i="0" u="none" strike="noStrike" kern="1" spc="0" baseline="0">
          <a:solidFill>
            <a:schemeClr val="tx1"/>
          </a:solidFill>
          <a:effectLst/>
          <a:latin typeface="Gill Sans MT" pitchFamily="0" charset="0"/>
          <a:ea typeface="Gill Sans MT" pitchFamily="0" charset="0"/>
          <a:cs typeface="Gill Sans MT" pitchFamily="0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7"/>
          <p:cNvSpPr>
            <a:extLst>
              <a:ext uri="smNativeData">
                <pr:smNativeData xmlns:pr="smNativeData" val="SMDATA_12_BLJgVxMAAAAlAAAAZgAAAA0AAAAAkAAAAEgAAACQAAAASAAAAAAAAAABAAAAAAAAAAEAAABQAAAAAAAAAAAA8D8AAAAAAADwPwAAAAAAAOA/AAAAAAAA4D8AAAAAAADgPwAAAAAAAOA/AAAAAAAA4D8AAAAAAADgPwAAAAAAAOA/AAAAAAAA4D8CAAAAjAAAAAEAAAAGAAAAAKzXANvz/wAQAAAABgAAAAAAAAAAAAAAAAAAAAAAAAAAAAAAZAAAAAEAAABAAAAAzv///7X///8AAAAAAAAAAAIAAAAyAAAAbMboAAYAAADE4/AAAAAAAAAAAAAAAAAAAAAAAAAAAAAAAAAAAAAAAAAAAAAAAAAAAAAAAAAAAAAAAAAAFAAAADwAAAABAAAAAAAAADGOpgADAAAAAQAAACMAAAAjAAAAIw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EAAAAAAAAAAAAAAAAAAAAAAAAAECcAABAnAAAAAAAAAAAAAAAAAAAAAAUPCgwAAAAAAAAoAAAAAAAAAGQAAAAAAAAAwMD/AAAAAABkAAAAMgAAAAAAAABkAAAAAAAAAH9/fwAKAAAAHwAAAFQAAAAArNcA2/P/AGzG6ADE4/AAAAAAAAAAAAAAAAAAAAAAAAAAAAAAAAAAMY6mAH9/fwDn3skDzMzMAMDA/wB/f38AAAAAAAAAAAAAAAAAAAAAAAAAAAAhAAAAGAAAABQAAACrBQAAsggAAPYGAAD+CQAAEAAAAA=="/>
              </a:ext>
            </a:extLst>
          </p:cNvSpPr>
          <p:nvPr/>
        </p:nvSpPr>
        <p:spPr>
          <a:xfrm>
            <a:off x="921385" y="1413510"/>
            <a:ext cx="210185" cy="210820"/>
          </a:xfrm>
          <a:prstGeom prst="ellipse">
            <a:avLst/>
          </a:prstGeom>
          <a:gradFill flip="none" rotWithShape="1">
            <a:gsLst>
              <a:gs pos="0">
                <a:srgbClr val="DBF3FF">
                  <a:alpha val="85000"/>
                </a:srgbClr>
              </a:gs>
              <a:gs pos="94000">
                <a:srgbClr val="C4E3F0">
                  <a:alpha val="88000"/>
                </a:srgbClr>
              </a:gs>
              <a:gs pos="50000">
                <a:srgbClr val="6CC6E8">
                  <a:alpha val="90000"/>
                </a:srgbClr>
              </a:gs>
              <a:gs pos="100000">
                <a:srgbClr val="00ACD7">
                  <a:alpha val="95000"/>
                </a:srgbClr>
              </a:gs>
            </a:gsLst>
            <a:path path="circle">
              <a:fillToRect l="25000" t="12500" r="75000" b="87500"/>
            </a:path>
            <a:tileRect/>
          </a:gradFill>
          <a:ln w="1905" cap="flat" cmpd="sng" algn="ctr">
            <a:solidFill>
              <a:srgbClr val="318EA6">
                <a:alpha val="60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algn="ctr">
              <a:defRPr lang="en-us">
                <a:solidFill>
                  <a:srgbClr val="000000"/>
                </a:solidFill>
                <a:latin typeface="Gill Sans MT" pitchFamily="0" charset="0"/>
                <a:ea typeface="Gill Sans MT" pitchFamily="0" charset="0"/>
                <a:cs typeface="Gill Sans MT" pitchFamily="0" charset="0"/>
              </a:defRPr>
            </a:pPr>
          </a:p>
        </p:txBody>
      </p:sp>
      <p:sp>
        <p:nvSpPr>
          <p:cNvPr id="3" name="Oval 8"/>
          <p:cNvSpPr>
            <a:extLst>
              <a:ext uri="smNativeData">
                <pr:smNativeData xmlns:pr="smNativeData" val="SMDATA_12_BLJgVxMAAAAlAAAAZgAAAA0AAAAAkAAAAEgAAACQAAAASAAAAAAAAAABAAAAAAAAAAEAAABQAAAAAAAAAAAA8D8AAAAAAADwPwAAAAAAAOA/AAAAAAAA4D8AAAAAAADgPwAAAAAAAOA/AAAAAAAA4D8AAAAAAADgPwAAAAAAAOA/AAAAAAAA4D8CAAAAjAAAAAAAAAAGAAAAm9buAMno8QAAAAAAAAAAAAAAAAAAAAAAAAAAAAAAAAAAAAAAZAAAAAEAAABAAAAAAAAAAAAAAAAAAAAAAAAAAAIAAAAyAAAAptvsAAMAAAC84O8AAAAAAAAAAAAAAAAAAAAAAAAAAAAAAAAAAAAAAAAAAAAAAAAAAAAAAAAAAAAAAAAAFAAAADwAAAABAAAAAAAAADGAlAAUAAAAAQAAACMAAAAjAAAAIw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oAAAAAAAAAGQAAAAAAAAAwMD/AAAAAABkAAAAMgAAAAAAAABkAAAAAAAAAH9/fwAKAAAAHwAAAFQAAACb1u4AyejxAKbb7AC84O8AAAAAAAAAAAAAAAAAAAAAAAAAAAAAAAAAMYCUAH9/fwDn3skDzMzMAMDA/wB/f38AAAAAAAAAAAAAAAAAAAAAAAAAAAAhAAAAGAAAABQAAAAeBwAARggAAIMHAACrCAAAEAAAAA=="/>
              </a:ext>
            </a:extLst>
          </p:cNvSpPr>
          <p:nvPr/>
        </p:nvSpPr>
        <p:spPr>
          <a:xfrm>
            <a:off x="1156970" y="1344930"/>
            <a:ext cx="64135" cy="64135"/>
          </a:xfrm>
          <a:prstGeom prst="ellipse">
            <a:avLst/>
          </a:prstGeom>
          <a:noFill/>
          <a:ln w="12700" cap="flat" cmpd="sng" algn="ctr">
            <a:solidFill>
              <a:srgbClr val="318094">
                <a:alpha val="60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algn="ctr">
              <a:defRPr lang="en-us">
                <a:solidFill>
                  <a:srgbClr val="000000"/>
                </a:solidFill>
                <a:latin typeface="Gill Sans MT" pitchFamily="0" charset="0"/>
                <a:ea typeface="Gill Sans MT" pitchFamily="0" charset="0"/>
                <a:cs typeface="Gill Sans MT" pitchFamily="0" charset="0"/>
              </a:defRPr>
            </a:pPr>
          </a:p>
        </p:txBody>
      </p:sp>
      <p:sp>
        <p:nvSpPr>
          <p:cNvPr id="4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C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QCAAANwIAAGA2AABFCwAAEAAAAA=="/>
              </a:ext>
            </a:extLst>
          </p:cNvSpPr>
          <p:nvPr>
            <p:ph type="ctrTitle"/>
          </p:nvPr>
        </p:nvSpPr>
        <p:spPr>
          <a:xfrm>
            <a:off x="1432560" y="360045"/>
            <a:ext cx="7406640" cy="14719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l">
              <a:defRPr lang="en-us"/>
            </a:pPr>
            <a:r>
              <a:t>Case Structures</a:t>
            </a:r>
          </a:p>
        </p:txBody>
      </p:sp>
      <p:sp>
        <p:nvSpPr>
          <p:cNvPr id="5" name="Subtitle 2"/>
          <p:cNvSpPr>
            <a:spLocks noGrp="1" noChangeArrowheads="1"/>
            <a:extLst>
              <a:ext uri="smNativeData">
                <pr:smNativeData xmlns:pr="smNativeData" val="SMDATA_12_BLJgVxMAAAAlAAAAZAAAAA0AAAAAkAAAAAA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QCAAAYQsAAGA2AAApFgAAEAAAAA=="/>
              </a:ext>
            </a:extLst>
          </p:cNvSpPr>
          <p:nvPr>
            <p:ph type="subTitle" idx="1"/>
          </p:nvPr>
        </p:nvSpPr>
        <p:spPr>
          <a:xfrm>
            <a:off x="1432560" y="1849755"/>
            <a:ext cx="7406640" cy="1752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anchor="t">
            <a:prstTxWarp prst="textNoShape">
              <a:avLst/>
            </a:prstTxWarp>
          </a:bodyPr>
          <a:lstStyle>
            <a:lvl1pPr marL="27305" marR="0" indent="0" algn="l" defTabSz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600" b="0" i="0" u="none" strike="noStrike" kern="1" spc="0" baseline="0">
                <a:solidFill>
                  <a:srgbClr val="36120A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None/>
              <a:tabLst/>
              <a:defRPr lang="en-us" sz="2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lvl5pPr>
          </a:lstStyle>
          <a:p>
            <a:pPr marL="27305" indent="0" algn="l">
              <a:buNone/>
              <a:defRPr lang="en-us" sz="2600">
                <a:solidFill>
                  <a:srgbClr val="36120A"/>
                </a:solidFill>
              </a:defRPr>
            </a:pPr>
            <a:r>
              <a:t>What a debate case looks like…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Closing Statement 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VCAAA6AgAAPU2AABwJgAAEAAAAA=="/>
              </a:ext>
            </a:extLst>
          </p:cNvSpPr>
          <p:nvPr>
            <p:ph type="body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Save some time at the end to repeat your thesis and summarize your position, referencing your contentions-</a:t>
            </a:r>
          </a:p>
          <a:p>
            <a:pPr>
              <a:defRPr lang="en-us"/>
            </a:pPr>
            <a:r>
              <a:t>End with a statement asking the judge to vote for you i.e. Thus we urge a negative/affirmative ballot</a:t>
            </a:r>
          </a:p>
          <a:p>
            <a:pPr>
              <a:defRPr lang="en-us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Your case is….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6AgAAPU2AABwJgAAEAAAAA=="/>
              </a:ext>
            </a:extLst>
          </p:cNvSpPr>
          <p:nvPr>
            <p:ph type="body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510"/>
              </a:spcBef>
              <a:defRPr lang="en-us" sz="2720"/>
            </a:pPr>
            <a:r>
              <a:t>Your position on the resolution</a:t>
            </a:r>
          </a:p>
          <a:p>
            <a:pPr>
              <a:lnSpc>
                <a:spcPct val="80000"/>
              </a:lnSpc>
              <a:spcBef>
                <a:spcPts val="510"/>
              </a:spcBef>
              <a:defRPr lang="en-us" sz="2720"/>
            </a:pPr>
            <a:r>
              <a:t>A narrative that has a simple thesis which “frames” the round</a:t>
            </a:r>
          </a:p>
          <a:p>
            <a:pPr>
              <a:lnSpc>
                <a:spcPct val="80000"/>
              </a:lnSpc>
              <a:spcBef>
                <a:spcPts val="510"/>
              </a:spcBef>
              <a:defRPr lang="en-us" sz="2720"/>
            </a:pPr>
            <a:r>
              <a:t>A narrative is your story –</a:t>
            </a:r>
          </a:p>
          <a:p>
            <a:pPr lvl="1">
              <a:lnSpc>
                <a:spcPct val="80000"/>
              </a:lnSpc>
              <a:spcBef>
                <a:spcPts val="470"/>
              </a:spcBef>
              <a:defRPr lang="en-us" sz="2380"/>
            </a:pPr>
            <a:r>
              <a:t>Standardized tests are used to punish public schools , not to equalize educational opportunities. </a:t>
            </a:r>
          </a:p>
          <a:p>
            <a:pPr>
              <a:lnSpc>
                <a:spcPct val="80000"/>
              </a:lnSpc>
              <a:spcBef>
                <a:spcPts val="510"/>
              </a:spcBef>
              <a:defRPr lang="en-us" sz="2720"/>
            </a:pPr>
            <a:r>
              <a:t>In every narrative …</a:t>
            </a:r>
          </a:p>
          <a:p>
            <a:pPr lvl="1">
              <a:lnSpc>
                <a:spcPct val="80000"/>
              </a:lnSpc>
              <a:spcBef>
                <a:spcPts val="470"/>
              </a:spcBef>
              <a:defRPr lang="en-us" sz="2380"/>
            </a:pPr>
            <a:r>
              <a:t>There is a problem</a:t>
            </a:r>
          </a:p>
          <a:p>
            <a:pPr lvl="1">
              <a:lnSpc>
                <a:spcPct val="80000"/>
              </a:lnSpc>
              <a:spcBef>
                <a:spcPts val="470"/>
              </a:spcBef>
              <a:defRPr lang="en-us" sz="2380"/>
            </a:pPr>
            <a:r>
              <a:t>There is a hero</a:t>
            </a:r>
          </a:p>
          <a:p>
            <a:pPr lvl="1">
              <a:lnSpc>
                <a:spcPct val="80000"/>
              </a:lnSpc>
              <a:spcBef>
                <a:spcPts val="470"/>
              </a:spcBef>
              <a:defRPr lang="en-us" sz="2380"/>
            </a:pPr>
            <a:r>
              <a:t>There is a villain</a:t>
            </a:r>
          </a:p>
          <a:p>
            <a:pPr lvl="1">
              <a:lnSpc>
                <a:spcPct val="80000"/>
              </a:lnSpc>
              <a:spcBef>
                <a:spcPts val="470"/>
              </a:spcBef>
              <a:defRPr lang="en-us" sz="2380"/>
            </a:pPr>
            <a:r>
              <a:t>Who is the victim</a:t>
            </a:r>
          </a:p>
          <a:p>
            <a:pPr lvl="1">
              <a:lnSpc>
                <a:spcPct val="80000"/>
              </a:lnSpc>
              <a:spcBef>
                <a:spcPts val="470"/>
              </a:spcBef>
              <a:defRPr lang="en-us" sz="2380"/>
            </a:pPr>
            <a:r>
              <a:t>There is a common sense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An opening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6AgAAPU2AABwJgAAEAAAAA=="/>
              </a:ext>
            </a:extLst>
          </p:cNvSpPr>
          <p:nvPr>
            <p:ph type="body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Opening Statement</a:t>
            </a:r>
          </a:p>
          <a:p>
            <a:pPr>
              <a:defRPr lang="en-us"/>
            </a:pPr>
            <a:r>
              <a:t>-typically a one sentence statement </a:t>
            </a:r>
          </a:p>
          <a:p>
            <a:pPr>
              <a:defRPr lang="en-us"/>
            </a:pPr>
            <a:r>
              <a:t>-Establishes a most important “value” for the round i.e. national security, the environment etc..</a:t>
            </a:r>
          </a:p>
          <a:p>
            <a:pPr>
              <a:defRPr lang="en-us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en-us" sz="3870"/>
            </a:pPr>
            <a:r>
              <a:t>Framing tells the judge how to think about the round…</a:t>
            </a:r>
          </a:p>
        </p:txBody>
      </p:sp>
      <p:pic>
        <p:nvPicPr>
          <p:cNvPr id="3" name="Picture 2"/>
          <p:cNvPicPr>
            <a:picLocks noGrp="1" noChangeArrowheads="1" noChangeAspect="1"/>
            <a:extLst>
              <a:ext uri="smNativeData">
                <pr:smNativeData xmlns:pr="smNativeData" val="SMDATA_14_BLJgVxMAAAAlAAAAEQAAAC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OJGnBf///wEAAAAAAAAAAAAAAAAAAAAAAAAAAAAAAAAAAAAAAAAAAAAAAAJ/f38A597JA8zMzADAwP8Af39/AAAAAAAAAAAAAAAAAP///wAAAAAAIQAAABgAAAAUAAAAyAoAAFAKAACvLwAAZCIAABAAAAA="/>
              </a:ext>
            </a:extLst>
          </p:cNvPicPr>
          <p:nvPr>
            <p:ph type="obj" idx="1"/>
          </p:nvPr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52600" y="1676400"/>
            <a:ext cx="5998845" cy="39141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TextBox 3"/>
          <p:cNvSpPr>
            <a:extLst>
              <a:ext uri="smNativeData">
                <pr:smNativeData xmlns:pr="smNativeData" val="SMDATA_12_BLJgVxMAAAAlAAAAZAAAAE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H9/fwDn3skDzMzMAMDA/wB/f38AAAAAAAAAAAAAAAAAAAAAAAAAAAAhAAAAGAAAABQAAAC4CwAAkCQAADkxAACKKAAAECAAAA=="/>
              </a:ext>
            </a:extLst>
          </p:cNvSpPr>
          <p:nvPr/>
        </p:nvSpPr>
        <p:spPr>
          <a:xfrm>
            <a:off x="1905000" y="5943600"/>
            <a:ext cx="6096635" cy="6464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pPr>
            <a:r>
              <a:t>What is the problem? Who is the villain? Who is the hero?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Gill Sans MT" pitchFamily="0" charset="0"/>
                <a:ea typeface="Gill Sans MT" pitchFamily="0" charset="0"/>
                <a:cs typeface="Gill Sans MT" pitchFamily="0" charset="0"/>
              </a:defRPr>
            </a:pPr>
            <a:r>
              <a:t>Who is the victim ? What is the common sense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COAQ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Opening Statement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6AgAAPU2AABwJgAAEAAAAA=="/>
              </a:ext>
            </a:extLst>
          </p:cNvSpPr>
          <p:nvPr>
            <p:ph type="body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-typically a one sentence statement </a:t>
            </a:r>
          </a:p>
          <a:p>
            <a:pPr>
              <a:defRPr lang="en-us"/>
            </a:pPr>
            <a:r>
              <a:t>-Establishes a most important “value” for the round i.e. national security, the environment etc..</a:t>
            </a:r>
          </a:p>
          <a:p>
            <a:pPr>
              <a:defRPr lang="en-us"/>
            </a:pPr>
            <a:r>
              <a:t>In POFO, we don’t call it a value,but is serves the same purpose.</a:t>
            </a:r>
          </a:p>
          <a:p>
            <a:pPr lvl="1">
              <a:defRPr lang="en-us"/>
            </a:pPr>
            <a:r>
              <a:t> For example: Government spying kills democracy by destroying our trust in each other and in our government.</a:t>
            </a:r>
          </a:p>
          <a:p>
            <a:pPr lvl="1">
              <a:defRPr lang="en-us"/>
            </a:pPr>
          </a:p>
          <a:p>
            <a:pPr>
              <a:defRPr lang="en-us"/>
            </a:pPr>
          </a:p>
          <a:p>
            <a:pPr>
              <a:defRPr lang="en-us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Definitions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6AgAAPU2AABwJgAAEAAAAA=="/>
              </a:ext>
            </a:extLst>
          </p:cNvSpPr>
          <p:nvPr>
            <p:ph type="body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spcBef>
                <a:spcPts val="550"/>
              </a:spcBef>
              <a:defRPr lang="en-us" sz="2945"/>
            </a:pPr>
            <a:r>
              <a:t>-Key definitions are read next</a:t>
            </a:r>
          </a:p>
          <a:p>
            <a:pPr lvl="1">
              <a:spcBef>
                <a:spcPts val="505"/>
              </a:spcBef>
              <a:defRPr lang="en-us" sz="2575"/>
            </a:pPr>
            <a:r>
              <a:t>during the first speech additionally possible contentious definitions should be included but not necessarily read in the speech</a:t>
            </a:r>
          </a:p>
          <a:p>
            <a:pPr>
              <a:spcBef>
                <a:spcPts val="550"/>
              </a:spcBef>
              <a:defRPr lang="en-us" sz="2945"/>
            </a:pPr>
            <a:r>
              <a:t>-These allow you to shape the round by determining what words mean</a:t>
            </a:r>
          </a:p>
          <a:p>
            <a:pPr>
              <a:spcBef>
                <a:spcPts val="550"/>
              </a:spcBef>
              <a:defRPr lang="en-us" sz="2945"/>
            </a:pPr>
            <a:r>
              <a:t>-Smart use of definitions can allow you to expand your offense or prohibit opponents from gaining access to theirs</a:t>
            </a:r>
          </a:p>
          <a:p>
            <a:pPr>
              <a:spcBef>
                <a:spcPts val="550"/>
              </a:spcBef>
              <a:defRPr lang="en-us" sz="2945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Observations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E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6AgAAPU2AABwJgAAEAAAAA=="/>
              </a:ext>
            </a:extLst>
          </p:cNvSpPr>
          <p:nvPr>
            <p:ph type="body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-frame the debate</a:t>
            </a:r>
          </a:p>
          <a:p>
            <a:pPr>
              <a:defRPr lang="en-us"/>
            </a:pPr>
            <a:r>
              <a:t>-determine what constitutes ground</a:t>
            </a:r>
          </a:p>
          <a:p>
            <a:pPr>
              <a:defRPr lang="en-us"/>
            </a:pPr>
            <a:r>
              <a:t>-establish weighing mechanisms</a:t>
            </a:r>
          </a:p>
          <a:p>
            <a:pPr>
              <a:defRPr lang="en-us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CE39k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Contentions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4kacF////AQAAAAAAAAAAAAAAAAAAAAAAAAAAAAAAAAAAAAAAAAAAAAAAAn9/fwDn3skDzMzMAMDA/wB/f38AAAAAAAAAAAAAAAAAAAAAAAAAAAAhAAAAGAAAABQAAADVCAAA6AgAAPU2AABwJgAAAAAAAA=="/>
              </a:ext>
            </a:extLst>
          </p:cNvSpPr>
          <p:nvPr>
            <p:ph type="body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550"/>
              </a:spcBef>
              <a:defRPr lang="en-us" sz="2945"/>
            </a:pPr>
            <a:r>
              <a:t>This is the meat and potatoes for your case </a:t>
            </a:r>
          </a:p>
          <a:p>
            <a:pPr>
              <a:lnSpc>
                <a:spcPct val="90000"/>
              </a:lnSpc>
              <a:spcBef>
                <a:spcPts val="550"/>
              </a:spcBef>
              <a:defRPr lang="en-us" sz="2945"/>
            </a:pPr>
            <a:r>
              <a:t>Should be full sentences, power worded:</a:t>
            </a:r>
          </a:p>
          <a:p>
            <a:pPr lvl="1">
              <a:lnSpc>
                <a:spcPct val="90000"/>
              </a:lnSpc>
              <a:spcBef>
                <a:spcPts val="505"/>
              </a:spcBef>
              <a:defRPr lang="en-us" sz="2575"/>
            </a:pPr>
            <a:r>
              <a:t>Poor: Standardized tests are disruptive of classroom best practice.</a:t>
            </a:r>
          </a:p>
          <a:p>
            <a:pPr lvl="1">
              <a:lnSpc>
                <a:spcPct val="90000"/>
              </a:lnSpc>
              <a:spcBef>
                <a:spcPts val="505"/>
              </a:spcBef>
              <a:defRPr lang="en-us" sz="2575"/>
            </a:pPr>
            <a:r>
              <a:t>Better: High stakes testing is a disaster for at risk students</a:t>
            </a:r>
          </a:p>
          <a:p>
            <a:pPr>
              <a:lnSpc>
                <a:spcPct val="90000"/>
              </a:lnSpc>
              <a:spcBef>
                <a:spcPts val="550"/>
              </a:spcBef>
              <a:defRPr lang="en-us" sz="2945"/>
            </a:pPr>
            <a:r>
              <a:t>-The reasons as to why the judge should vote for you </a:t>
            </a:r>
          </a:p>
          <a:p>
            <a:pPr>
              <a:lnSpc>
                <a:spcPct val="90000"/>
              </a:lnSpc>
              <a:spcBef>
                <a:spcPts val="550"/>
              </a:spcBef>
              <a:defRPr lang="en-us" sz="2945"/>
            </a:pPr>
            <a:r>
              <a:t>-May contain sub points, but be careful about having too many </a:t>
            </a:r>
          </a:p>
          <a:p>
            <a:pPr>
              <a:lnSpc>
                <a:spcPct val="90000"/>
              </a:lnSpc>
              <a:spcBef>
                <a:spcPts val="550"/>
              </a:spcBef>
              <a:defRPr lang="en-us" sz="2945"/>
            </a:pPr>
          </a:p>
          <a:p>
            <a:pPr>
              <a:lnSpc>
                <a:spcPct val="90000"/>
              </a:lnSpc>
              <a:spcBef>
                <a:spcPts val="550"/>
              </a:spcBef>
              <a:defRPr lang="en-us" sz="2945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2_BLJgVxMAAAAlAAAAZAAAAA0AAAAAkAAAAEgAAACQAAAASAAAAAAAAAAB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VCAAAsQEAAPU2AAC5CAAAEAAAAA=="/>
              </a:ext>
            </a:extLst>
          </p:cNvSpPr>
          <p:nvPr>
            <p:ph type="title"/>
          </p:nvPr>
        </p:nvSpPr>
        <p:spPr>
          <a:xfrm>
            <a:off x="1435735" y="274955"/>
            <a:ext cx="749808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ctr">
              <a:defRPr lang="en-us" sz="3870"/>
            </a:pPr>
            <a:r>
              <a:t>About the structure of contentions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2_BLJgVxMAAAAlAAAAZAAAAA0AAAAAkAAAAEgAAACQAAAASAAAAAAAAAAAAAAAAAAAAAEAAABQAAAAAAAAAAAA4D8AAAAAAADgPwAAAAAAAOA/AAAAAAAA4D8AAAAAAADgPwAAAAAAAOA/AAAAAAAA4D8AAAAAAADgPwAAAAAAAOA/AAAAAAAA4D8CAAAAjAAAAAAAAAAAAAAAOJGn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3skKAAAAACgAAAAoAAAAZAAAAGQAAAAAAAAAzMzMAAAAAABQAAAAUAAAAGQAAABkAAAAAAAAABcAAAAUAAAAAAAAAAAAAAD/fwAA/38AAAAAAAAJAAAABAAAAAY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VCAAA6AgAAPU2AABwJgAAEAAAAA=="/>
              </a:ext>
            </a:extLst>
          </p:cNvSpPr>
          <p:nvPr>
            <p:ph type="body" idx="1"/>
          </p:nvPr>
        </p:nvSpPr>
        <p:spPr>
          <a:xfrm>
            <a:off x="1435735" y="1447800"/>
            <a:ext cx="7498080" cy="4800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Claim</a:t>
            </a:r>
          </a:p>
          <a:p>
            <a:pPr>
              <a:defRPr lang="en-us"/>
            </a:pPr>
            <a:r>
              <a:t>Warrant </a:t>
            </a:r>
          </a:p>
          <a:p>
            <a:pPr>
              <a:defRPr lang="en-us"/>
            </a:pPr>
            <a:r>
              <a:t>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esentation">
      <a:majorFont>
        <a:latin typeface="Gill Sans MT"/>
        <a:ea typeface="Gill Sans MT"/>
        <a:cs typeface="Gill Sans MT"/>
      </a:majorFont>
      <a:minorFont>
        <a:latin typeface="Gill Sans MT"/>
        <a:ea typeface="Gill Sans MT"/>
        <a:cs typeface="Gill Sans M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C32D2E"/>
        </a:accent3>
        <a:accent4>
          <a:srgbClr val="84AA33"/>
        </a:accent4>
        <a:accent5>
          <a:srgbClr val="964305"/>
        </a:accent5>
        <a:accent6>
          <a:srgbClr val="475A8D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Structures</dc:title>
  <dc:subject/>
  <dc:creator>SJuser</dc:creator>
  <cp:keywords/>
  <dc:description/>
  <cp:lastModifiedBy>Murvin</cp:lastModifiedBy>
  <cp:revision>0</cp:revision>
  <dcterms:created xsi:type="dcterms:W3CDTF">2016-06-13T01:42:33Z</dcterms:created>
  <dcterms:modified xsi:type="dcterms:W3CDTF">2016-06-14T20:40:20Z</dcterms:modified>
</cp:coreProperties>
</file>